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355" r:id="rId6"/>
    <p:sldId id="430" r:id="rId7"/>
    <p:sldId id="438" r:id="rId8"/>
    <p:sldId id="431" r:id="rId9"/>
    <p:sldId id="440" r:id="rId10"/>
    <p:sldId id="285" r:id="rId11"/>
    <p:sldId id="284" r:id="rId12"/>
    <p:sldId id="358" r:id="rId13"/>
    <p:sldId id="360" r:id="rId14"/>
    <p:sldId id="363" r:id="rId15"/>
    <p:sldId id="411" r:id="rId16"/>
    <p:sldId id="412" r:id="rId17"/>
    <p:sldId id="413" r:id="rId18"/>
    <p:sldId id="421" r:id="rId19"/>
    <p:sldId id="422" r:id="rId20"/>
    <p:sldId id="432" r:id="rId21"/>
    <p:sldId id="414" r:id="rId22"/>
    <p:sldId id="415" r:id="rId23"/>
    <p:sldId id="416" r:id="rId24"/>
    <p:sldId id="417" r:id="rId25"/>
    <p:sldId id="418" r:id="rId26"/>
    <p:sldId id="429" r:id="rId27"/>
    <p:sldId id="419" r:id="rId28"/>
    <p:sldId id="420" r:id="rId29"/>
    <p:sldId id="385" r:id="rId30"/>
    <p:sldId id="437" r:id="rId31"/>
    <p:sldId id="439" r:id="rId32"/>
    <p:sldId id="441" r:id="rId33"/>
    <p:sldId id="442" r:id="rId34"/>
    <p:sldId id="433" r:id="rId35"/>
    <p:sldId id="434" r:id="rId36"/>
    <p:sldId id="435" r:id="rId37"/>
    <p:sldId id="436" r:id="rId38"/>
    <p:sldId id="38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5BE"/>
    <a:srgbClr val="03556D"/>
    <a:srgbClr val="1DA9BF"/>
    <a:srgbClr val="0C596D"/>
    <a:srgbClr val="145C72"/>
    <a:srgbClr val="1ABEEB"/>
    <a:srgbClr val="067F9C"/>
    <a:srgbClr val="014E52"/>
    <a:srgbClr val="79AE02"/>
    <a:srgbClr val="01C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6C251-1C9A-6904-1FEB-89B65E8A34D1}" v="26" dt="2020-05-19T18:45:15.928"/>
    <p1510:client id="{27037F79-9FE3-756A-DF12-EB5D1343903B}" v="3149" dt="2020-05-12T14:51:45.460"/>
    <p1510:client id="{6AA99012-AF29-DFFC-70F1-D207F7FF0F44}" v="17" dt="2020-05-19T18:36:44.041"/>
    <p1510:client id="{79FEB78D-F9BB-001D-78C0-213136150F9C}" v="4" dt="2020-05-19T18:37:59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158" autoAdjust="0"/>
  </p:normalViewPr>
  <p:slideViewPr>
    <p:cSldViewPr snapToGrid="0">
      <p:cViewPr varScale="1">
        <p:scale>
          <a:sx n="80" d="100"/>
          <a:sy n="80" d="100"/>
        </p:scale>
        <p:origin x="17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88C93-78A9-40CD-91E1-5AFF700368BF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AF90EA-3C01-4EBC-A8CF-76548A271E6C}">
      <dgm:prSet phldrT="[Text]" phldr="0"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  <a:latin typeface="Century Gothic"/>
            </a:rPr>
            <a:t>Lit</a:t>
          </a:r>
          <a:r>
            <a:rPr lang="en-US" b="1" i="0" u="none" strike="noStrike" cap="none" baseline="0" noProof="0" dirty="0">
              <a:solidFill>
                <a:schemeClr val="bg1"/>
              </a:solidFill>
              <a:latin typeface="Century Gothic"/>
            </a:rPr>
            <a:t> Reviews &amp; Annotated Bibliographies</a:t>
          </a:r>
        </a:p>
      </dgm:t>
    </dgm:pt>
    <dgm:pt modelId="{3B41C765-41BD-4C73-A2DF-B766A2356F8D}" type="parTrans" cxnId="{29CA942D-AF33-4AA3-B420-0070DA094038}">
      <dgm:prSet/>
      <dgm:spPr/>
      <dgm:t>
        <a:bodyPr/>
        <a:lstStyle/>
        <a:p>
          <a:endParaRPr lang="en-US"/>
        </a:p>
      </dgm:t>
    </dgm:pt>
    <dgm:pt modelId="{C370C437-4DA2-4125-992B-052512248EC3}" type="sibTrans" cxnId="{29CA942D-AF33-4AA3-B420-0070DA094038}">
      <dgm:prSet/>
      <dgm:spPr/>
      <dgm:t>
        <a:bodyPr/>
        <a:lstStyle/>
        <a:p>
          <a:endParaRPr lang="en-US"/>
        </a:p>
      </dgm:t>
    </dgm:pt>
    <dgm:pt modelId="{3989FACD-C000-4655-B4BD-CDD6DC931EAD}">
      <dgm:prSet phldrT="[Text]" phldr="0"/>
      <dgm:spPr/>
      <dgm:t>
        <a:bodyPr/>
        <a:lstStyle/>
        <a:p>
          <a:r>
            <a:rPr lang="en-US" b="0" dirty="0"/>
            <a:t>Summarize useful information on a topic in one place</a:t>
          </a:r>
        </a:p>
      </dgm:t>
    </dgm:pt>
    <dgm:pt modelId="{C82A9B0A-985B-4F81-9FF2-A257228517CF}" type="parTrans" cxnId="{C305C252-C670-45FF-885E-DE6753D29195}">
      <dgm:prSet/>
      <dgm:spPr/>
      <dgm:t>
        <a:bodyPr/>
        <a:lstStyle/>
        <a:p>
          <a:endParaRPr lang="en-US"/>
        </a:p>
      </dgm:t>
    </dgm:pt>
    <dgm:pt modelId="{7F7B5B05-8F0A-421F-8359-E17C33763156}" type="sibTrans" cxnId="{C305C252-C670-45FF-885E-DE6753D29195}">
      <dgm:prSet/>
      <dgm:spPr/>
      <dgm:t>
        <a:bodyPr/>
        <a:lstStyle/>
        <a:p>
          <a:endParaRPr lang="en-US"/>
        </a:p>
      </dgm:t>
    </dgm:pt>
    <dgm:pt modelId="{ED030DFC-7F23-4293-9A29-9F8024889040}">
      <dgm:prSet phldrT="[Text]" phldr="0"/>
      <dgm:spPr/>
      <dgm:t>
        <a:bodyPr/>
        <a:lstStyle/>
        <a:p>
          <a:r>
            <a:rPr lang="en-US" b="0" dirty="0"/>
            <a:t>Identify gaps in research</a:t>
          </a:r>
        </a:p>
      </dgm:t>
    </dgm:pt>
    <dgm:pt modelId="{A1C78A5D-A60D-4072-81E8-B890902E92A7}" type="parTrans" cxnId="{B8F9C9ED-48DC-4DAB-B034-FD4D8796A022}">
      <dgm:prSet/>
      <dgm:spPr/>
      <dgm:t>
        <a:bodyPr/>
        <a:lstStyle/>
        <a:p>
          <a:endParaRPr lang="en-US"/>
        </a:p>
      </dgm:t>
    </dgm:pt>
    <dgm:pt modelId="{D759613A-E4CD-477F-A51D-A223B49D5AFA}" type="sibTrans" cxnId="{B8F9C9ED-48DC-4DAB-B034-FD4D8796A022}">
      <dgm:prSet/>
      <dgm:spPr/>
      <dgm:t>
        <a:bodyPr/>
        <a:lstStyle/>
        <a:p>
          <a:endParaRPr lang="en-US"/>
        </a:p>
      </dgm:t>
    </dgm:pt>
    <dgm:pt modelId="{777974FC-8657-4601-B340-E5BC8ADEEE47}">
      <dgm:prSet phldr="0"/>
      <dgm:spPr/>
      <dgm:t>
        <a:bodyPr/>
        <a:lstStyle/>
        <a:p>
          <a:r>
            <a:rPr lang="en-US" b="0" dirty="0"/>
            <a:t>Analyze methods and biases in past research</a:t>
          </a:r>
        </a:p>
      </dgm:t>
    </dgm:pt>
    <dgm:pt modelId="{F7FF5126-19FE-49B2-A241-B97DC24B0BBA}" type="parTrans" cxnId="{FE329761-0333-40C0-BE27-50FCD5A60F12}">
      <dgm:prSet/>
      <dgm:spPr/>
    </dgm:pt>
    <dgm:pt modelId="{EFCBF279-C973-4DB8-87ED-D7CDE59EF740}" type="sibTrans" cxnId="{FE329761-0333-40C0-BE27-50FCD5A60F12}">
      <dgm:prSet/>
      <dgm:spPr/>
    </dgm:pt>
    <dgm:pt modelId="{B4DC55D4-8446-4AFE-A3D2-72C72DF63BD3}">
      <dgm:prSet phldr="0"/>
      <dgm:spPr/>
      <dgm:t>
        <a:bodyPr/>
        <a:lstStyle/>
        <a:p>
          <a:r>
            <a:rPr lang="en-US" b="0" dirty="0"/>
            <a:t>Provide background to your own work or future research</a:t>
          </a:r>
        </a:p>
      </dgm:t>
    </dgm:pt>
    <dgm:pt modelId="{9A355B50-2354-4625-B61B-4896494420FB}" type="parTrans" cxnId="{331BE669-2AD9-4919-A675-DCFD1BDA5D05}">
      <dgm:prSet/>
      <dgm:spPr/>
    </dgm:pt>
    <dgm:pt modelId="{7E09B8B2-3513-4893-828C-2A86925F3940}" type="sibTrans" cxnId="{331BE669-2AD9-4919-A675-DCFD1BDA5D05}">
      <dgm:prSet/>
      <dgm:spPr/>
    </dgm:pt>
    <dgm:pt modelId="{E70773BB-BEEA-485A-B56C-A2505996DB6D}">
      <dgm:prSet phldr="0"/>
      <dgm:spPr/>
      <dgm:t>
        <a:bodyPr/>
        <a:lstStyle/>
        <a:p>
          <a:r>
            <a:rPr lang="en-US" b="0" dirty="0"/>
            <a:t>Explore existing research</a:t>
          </a:r>
        </a:p>
      </dgm:t>
    </dgm:pt>
    <dgm:pt modelId="{221E7963-808C-49FA-9481-7CEA03B44833}" type="parTrans" cxnId="{61767F01-5F7E-4CC9-8FFF-019A7BD6577B}">
      <dgm:prSet/>
      <dgm:spPr/>
    </dgm:pt>
    <dgm:pt modelId="{13861299-6255-46F9-80C8-5F8AFC00C6EE}" type="sibTrans" cxnId="{61767F01-5F7E-4CC9-8FFF-019A7BD6577B}">
      <dgm:prSet/>
      <dgm:spPr/>
    </dgm:pt>
    <dgm:pt modelId="{19128DA1-2DFB-425F-930B-324E3BF9EF26}" type="pres">
      <dgm:prSet presAssocID="{90688C93-78A9-40CD-91E1-5AFF700368BF}" presName="Name0" presStyleCnt="0">
        <dgm:presLayoutVars>
          <dgm:dir/>
          <dgm:animLvl val="lvl"/>
          <dgm:resizeHandles val="exact"/>
        </dgm:presLayoutVars>
      </dgm:prSet>
      <dgm:spPr/>
    </dgm:pt>
    <dgm:pt modelId="{41EEEED3-8046-4E61-92E5-25EC80368F48}" type="pres">
      <dgm:prSet presAssocID="{E7AF90EA-3C01-4EBC-A8CF-76548A271E6C}" presName="composite" presStyleCnt="0"/>
      <dgm:spPr/>
    </dgm:pt>
    <dgm:pt modelId="{54345917-0D24-4005-8EFA-6DCC56325822}" type="pres">
      <dgm:prSet presAssocID="{E7AF90EA-3C01-4EBC-A8CF-76548A271E6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08ABB78E-9B66-4250-A3A7-6C5AF1502177}" type="pres">
      <dgm:prSet presAssocID="{E7AF90EA-3C01-4EBC-A8CF-76548A271E6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61767F01-5F7E-4CC9-8FFF-019A7BD6577B}" srcId="{E7AF90EA-3C01-4EBC-A8CF-76548A271E6C}" destId="{E70773BB-BEEA-485A-B56C-A2505996DB6D}" srcOrd="1" destOrd="0" parTransId="{221E7963-808C-49FA-9481-7CEA03B44833}" sibTransId="{13861299-6255-46F9-80C8-5F8AFC00C6EE}"/>
    <dgm:cxn modelId="{CCB10E15-FD27-4DD3-B886-AD126B182170}" type="presOf" srcId="{E70773BB-BEEA-485A-B56C-A2505996DB6D}" destId="{08ABB78E-9B66-4250-A3A7-6C5AF1502177}" srcOrd="0" destOrd="1" presId="urn:microsoft.com/office/officeart/2005/8/layout/hList1"/>
    <dgm:cxn modelId="{6A799023-7330-4F0A-9E80-15CA3ADED6BC}" type="presOf" srcId="{ED030DFC-7F23-4293-9A29-9F8024889040}" destId="{08ABB78E-9B66-4250-A3A7-6C5AF1502177}" srcOrd="0" destOrd="2" presId="urn:microsoft.com/office/officeart/2005/8/layout/hList1"/>
    <dgm:cxn modelId="{29CA942D-AF33-4AA3-B420-0070DA094038}" srcId="{90688C93-78A9-40CD-91E1-5AFF700368BF}" destId="{E7AF90EA-3C01-4EBC-A8CF-76548A271E6C}" srcOrd="0" destOrd="0" parTransId="{3B41C765-41BD-4C73-A2DF-B766A2356F8D}" sibTransId="{C370C437-4DA2-4125-992B-052512248EC3}"/>
    <dgm:cxn modelId="{FE329761-0333-40C0-BE27-50FCD5A60F12}" srcId="{E7AF90EA-3C01-4EBC-A8CF-76548A271E6C}" destId="{777974FC-8657-4601-B340-E5BC8ADEEE47}" srcOrd="3" destOrd="0" parTransId="{F7FF5126-19FE-49B2-A241-B97DC24B0BBA}" sibTransId="{EFCBF279-C973-4DB8-87ED-D7CDE59EF740}"/>
    <dgm:cxn modelId="{331BE669-2AD9-4919-A675-DCFD1BDA5D05}" srcId="{E7AF90EA-3C01-4EBC-A8CF-76548A271E6C}" destId="{B4DC55D4-8446-4AFE-A3D2-72C72DF63BD3}" srcOrd="4" destOrd="0" parTransId="{9A355B50-2354-4625-B61B-4896494420FB}" sibTransId="{7E09B8B2-3513-4893-828C-2A86925F3940}"/>
    <dgm:cxn modelId="{C305C252-C670-45FF-885E-DE6753D29195}" srcId="{E7AF90EA-3C01-4EBC-A8CF-76548A271E6C}" destId="{3989FACD-C000-4655-B4BD-CDD6DC931EAD}" srcOrd="0" destOrd="0" parTransId="{C82A9B0A-985B-4F81-9FF2-A257228517CF}" sibTransId="{7F7B5B05-8F0A-421F-8359-E17C33763156}"/>
    <dgm:cxn modelId="{FA5DF77A-8C37-408E-A1C2-5CD1E859A453}" type="presOf" srcId="{E7AF90EA-3C01-4EBC-A8CF-76548A271E6C}" destId="{54345917-0D24-4005-8EFA-6DCC56325822}" srcOrd="0" destOrd="0" presId="urn:microsoft.com/office/officeart/2005/8/layout/hList1"/>
    <dgm:cxn modelId="{8A8D068F-6DAF-44CB-9C10-5C085C737B26}" type="presOf" srcId="{3989FACD-C000-4655-B4BD-CDD6DC931EAD}" destId="{08ABB78E-9B66-4250-A3A7-6C5AF1502177}" srcOrd="0" destOrd="0" presId="urn:microsoft.com/office/officeart/2005/8/layout/hList1"/>
    <dgm:cxn modelId="{407DA1A3-2DFA-476A-8C0E-92D2349C2CEE}" type="presOf" srcId="{90688C93-78A9-40CD-91E1-5AFF700368BF}" destId="{19128DA1-2DFB-425F-930B-324E3BF9EF26}" srcOrd="0" destOrd="0" presId="urn:microsoft.com/office/officeart/2005/8/layout/hList1"/>
    <dgm:cxn modelId="{72AC51B1-DFD5-42B5-BE73-5E4161B76FF9}" type="presOf" srcId="{777974FC-8657-4601-B340-E5BC8ADEEE47}" destId="{08ABB78E-9B66-4250-A3A7-6C5AF1502177}" srcOrd="0" destOrd="3" presId="urn:microsoft.com/office/officeart/2005/8/layout/hList1"/>
    <dgm:cxn modelId="{5CCC7ACC-D1DF-4AC9-930C-9C43E984927B}" type="presOf" srcId="{B4DC55D4-8446-4AFE-A3D2-72C72DF63BD3}" destId="{08ABB78E-9B66-4250-A3A7-6C5AF1502177}" srcOrd="0" destOrd="4" presId="urn:microsoft.com/office/officeart/2005/8/layout/hList1"/>
    <dgm:cxn modelId="{B8F9C9ED-48DC-4DAB-B034-FD4D8796A022}" srcId="{E7AF90EA-3C01-4EBC-A8CF-76548A271E6C}" destId="{ED030DFC-7F23-4293-9A29-9F8024889040}" srcOrd="2" destOrd="0" parTransId="{A1C78A5D-A60D-4072-81E8-B890902E92A7}" sibTransId="{D759613A-E4CD-477F-A51D-A223B49D5AFA}"/>
    <dgm:cxn modelId="{6ECB5C09-8DD9-40DE-A419-1B8DD04E33BB}" type="presParOf" srcId="{19128DA1-2DFB-425F-930B-324E3BF9EF26}" destId="{41EEEED3-8046-4E61-92E5-25EC80368F48}" srcOrd="0" destOrd="0" presId="urn:microsoft.com/office/officeart/2005/8/layout/hList1"/>
    <dgm:cxn modelId="{963A452E-D18C-4E14-889D-C60CDCE1C02B}" type="presParOf" srcId="{41EEEED3-8046-4E61-92E5-25EC80368F48}" destId="{54345917-0D24-4005-8EFA-6DCC56325822}" srcOrd="0" destOrd="0" presId="urn:microsoft.com/office/officeart/2005/8/layout/hList1"/>
    <dgm:cxn modelId="{A830D842-38F0-4603-A93D-BBB14E6A2B91}" type="presParOf" srcId="{41EEEED3-8046-4E61-92E5-25EC80368F48}" destId="{08ABB78E-9B66-4250-A3A7-6C5AF150217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F577F27-56A3-451E-9CC0-6A45CE4A0704}" type="doc">
      <dgm:prSet loTypeId="urn:microsoft.com/office/officeart/2005/8/layout/chevron2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843D562-28C6-4726-9772-CE252EDD4074}">
      <dgm:prSet phldrT="[Text]" phldr="0"/>
      <dgm:spPr/>
      <dgm:t>
        <a:bodyPr/>
        <a:lstStyle/>
        <a:p>
          <a:pPr rtl="0"/>
          <a:r>
            <a:rPr lang="en-US" b="1" dirty="0">
              <a:latin typeface="Century Gothic"/>
            </a:rPr>
            <a:t>Research </a:t>
          </a:r>
          <a:r>
            <a:rPr lang="en-US" b="1" i="0" u="none" strike="noStrike" cap="none" baseline="0" noProof="0" dirty="0">
              <a:latin typeface="Century Gothic"/>
            </a:rPr>
            <a:t>Purpose</a:t>
          </a:r>
          <a:endParaRPr lang="en-US" b="1" i="0" u="none" strike="noStrike" cap="none" baseline="0" noProof="0" dirty="0">
            <a:solidFill>
              <a:srgbClr val="010000"/>
            </a:solidFill>
            <a:latin typeface="Century Gothic"/>
          </a:endParaRPr>
        </a:p>
      </dgm:t>
    </dgm:pt>
    <dgm:pt modelId="{FC057A17-A373-4CFB-A420-7EE75C773C9D}" type="parTrans" cxnId="{82CB18E1-AE65-41DF-9257-0AF5126178C2}">
      <dgm:prSet/>
      <dgm:spPr/>
      <dgm:t>
        <a:bodyPr/>
        <a:lstStyle/>
        <a:p>
          <a:endParaRPr lang="en-US"/>
        </a:p>
      </dgm:t>
    </dgm:pt>
    <dgm:pt modelId="{9503A2CF-C06E-4277-A4ED-143EBFBAD2EF}" type="sibTrans" cxnId="{82CB18E1-AE65-41DF-9257-0AF5126178C2}">
      <dgm:prSet/>
      <dgm:spPr/>
      <dgm:t>
        <a:bodyPr/>
        <a:lstStyle/>
        <a:p>
          <a:endParaRPr lang="en-US"/>
        </a:p>
      </dgm:t>
    </dgm:pt>
    <dgm:pt modelId="{43AE121B-FBFD-4270-ABB3-FB3894C4C7F9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What did the study set out to do/find out?</a:t>
          </a:r>
          <a:endParaRPr lang="en-US" b="0" dirty="0"/>
        </a:p>
      </dgm:t>
    </dgm:pt>
    <dgm:pt modelId="{2926675C-111F-45BF-8FAB-273D9AB3CFBD}" type="parTrans" cxnId="{5D59A642-75EF-4A11-BA1E-1266186A5CA1}">
      <dgm:prSet/>
      <dgm:spPr/>
      <dgm:t>
        <a:bodyPr/>
        <a:lstStyle/>
        <a:p>
          <a:endParaRPr lang="en-US"/>
        </a:p>
      </dgm:t>
    </dgm:pt>
    <dgm:pt modelId="{56198788-126B-4930-93EA-688B66DE632D}" type="sibTrans" cxnId="{5D59A642-75EF-4A11-BA1E-1266186A5CA1}">
      <dgm:prSet/>
      <dgm:spPr/>
      <dgm:t>
        <a:bodyPr/>
        <a:lstStyle/>
        <a:p>
          <a:endParaRPr lang="en-US"/>
        </a:p>
      </dgm:t>
    </dgm:pt>
    <dgm:pt modelId="{41B7C06E-0555-470E-A0CE-3FD39AFA4A1C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Searching for causes/impact/to evaluate or explore something?</a:t>
          </a:r>
          <a:endParaRPr lang="en-US" b="0" dirty="0"/>
        </a:p>
      </dgm:t>
    </dgm:pt>
    <dgm:pt modelId="{DBC7B27F-88A8-45D6-9DB7-EA535BB7248D}" type="parTrans" cxnId="{E1B38389-7121-4EBA-A8E9-98C44595EF61}">
      <dgm:prSet/>
      <dgm:spPr/>
      <dgm:t>
        <a:bodyPr/>
        <a:lstStyle/>
        <a:p>
          <a:endParaRPr lang="en-US"/>
        </a:p>
      </dgm:t>
    </dgm:pt>
    <dgm:pt modelId="{85CE5351-E337-46F1-988B-353324012D07}" type="sibTrans" cxnId="{E1B38389-7121-4EBA-A8E9-98C44595EF61}">
      <dgm:prSet/>
      <dgm:spPr/>
      <dgm:t>
        <a:bodyPr/>
        <a:lstStyle/>
        <a:p>
          <a:endParaRPr lang="en-US"/>
        </a:p>
      </dgm:t>
    </dgm:pt>
    <dgm:pt modelId="{2241D569-126D-4DD8-A095-B43C86BE3949}">
      <dgm:prSet phldrT="[Text]" phldr="0"/>
      <dgm:spPr/>
      <dgm:t>
        <a:bodyPr/>
        <a:lstStyle/>
        <a:p>
          <a:r>
            <a:rPr lang="en-US" b="1" dirty="0">
              <a:latin typeface="Century Gothic"/>
            </a:rPr>
            <a:t>Method</a:t>
          </a:r>
          <a:endParaRPr lang="en-US" b="1" dirty="0"/>
        </a:p>
      </dgm:t>
    </dgm:pt>
    <dgm:pt modelId="{E6306F87-B359-4EC3-906B-911EF0D1ED69}" type="parTrans" cxnId="{D2836B39-A2AC-4C0A-BB3A-F9769BA4D167}">
      <dgm:prSet/>
      <dgm:spPr/>
      <dgm:t>
        <a:bodyPr/>
        <a:lstStyle/>
        <a:p>
          <a:endParaRPr lang="en-US"/>
        </a:p>
      </dgm:t>
    </dgm:pt>
    <dgm:pt modelId="{3AFEE56D-B2AF-4F42-8CED-1D16AD8B7969}" type="sibTrans" cxnId="{D2836B39-A2AC-4C0A-BB3A-F9769BA4D167}">
      <dgm:prSet/>
      <dgm:spPr/>
      <dgm:t>
        <a:bodyPr/>
        <a:lstStyle/>
        <a:p>
          <a:endParaRPr lang="en-US"/>
        </a:p>
      </dgm:t>
    </dgm:pt>
    <dgm:pt modelId="{960D3E7F-E8CE-4F05-BBE9-029CF32DF733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Qualitative? What kind? Narrative inquiry? Case study?</a:t>
          </a:r>
          <a:endParaRPr lang="en-US" b="0" dirty="0"/>
        </a:p>
      </dgm:t>
    </dgm:pt>
    <dgm:pt modelId="{4F2E52A3-1956-481C-8706-0BC0B7149A31}" type="parTrans" cxnId="{03343A5A-D5C0-412B-9DCF-B5326698D127}">
      <dgm:prSet/>
      <dgm:spPr/>
      <dgm:t>
        <a:bodyPr/>
        <a:lstStyle/>
        <a:p>
          <a:endParaRPr lang="en-US"/>
        </a:p>
      </dgm:t>
    </dgm:pt>
    <dgm:pt modelId="{17840E02-D452-4335-BB97-DD4232A32E47}" type="sibTrans" cxnId="{03343A5A-D5C0-412B-9DCF-B5326698D127}">
      <dgm:prSet/>
      <dgm:spPr/>
      <dgm:t>
        <a:bodyPr/>
        <a:lstStyle/>
        <a:p>
          <a:endParaRPr lang="en-US"/>
        </a:p>
      </dgm:t>
    </dgm:pt>
    <dgm:pt modelId="{3FD9231C-C2D2-45B4-9767-C07773D7D341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Quantitative? What kind? Survey? Meta-analysis? Correlation?</a:t>
          </a:r>
          <a:endParaRPr lang="en-US" b="0" dirty="0"/>
        </a:p>
      </dgm:t>
    </dgm:pt>
    <dgm:pt modelId="{90219B89-650C-49E3-939E-AEADE5306A1F}" type="parTrans" cxnId="{9F2758F1-4994-4FF7-9358-1E7803149C9A}">
      <dgm:prSet/>
      <dgm:spPr/>
      <dgm:t>
        <a:bodyPr/>
        <a:lstStyle/>
        <a:p>
          <a:endParaRPr lang="en-US"/>
        </a:p>
      </dgm:t>
    </dgm:pt>
    <dgm:pt modelId="{D9B4426D-B067-40EC-886A-05D5C3565EF3}" type="sibTrans" cxnId="{9F2758F1-4994-4FF7-9358-1E7803149C9A}">
      <dgm:prSet/>
      <dgm:spPr/>
      <dgm:t>
        <a:bodyPr/>
        <a:lstStyle/>
        <a:p>
          <a:endParaRPr lang="en-US"/>
        </a:p>
      </dgm:t>
    </dgm:pt>
    <dgm:pt modelId="{8065D535-CC03-4CDF-8E11-AAC1F02498F7}">
      <dgm:prSet phldrT="[Text]" phldr="0"/>
      <dgm:spPr/>
      <dgm:t>
        <a:bodyPr/>
        <a:lstStyle/>
        <a:p>
          <a:pPr rtl="0"/>
          <a:r>
            <a:rPr lang="en-US" b="1" dirty="0">
              <a:latin typeface="Century Gothic"/>
            </a:rPr>
            <a:t>Data Collection</a:t>
          </a:r>
          <a:endParaRPr lang="en-US" b="1" dirty="0"/>
        </a:p>
      </dgm:t>
    </dgm:pt>
    <dgm:pt modelId="{42614D02-0260-4A37-888E-BB67F3C04A9E}" type="parTrans" cxnId="{7E0A5FB7-8F55-4046-81D4-1BE80DC5FD3B}">
      <dgm:prSet/>
      <dgm:spPr/>
      <dgm:t>
        <a:bodyPr/>
        <a:lstStyle/>
        <a:p>
          <a:endParaRPr lang="en-US"/>
        </a:p>
      </dgm:t>
    </dgm:pt>
    <dgm:pt modelId="{E8383B67-A6FA-4069-A2AF-0E1C258A6902}" type="sibTrans" cxnId="{7E0A5FB7-8F55-4046-81D4-1BE80DC5FD3B}">
      <dgm:prSet/>
      <dgm:spPr/>
      <dgm:t>
        <a:bodyPr/>
        <a:lstStyle/>
        <a:p>
          <a:endParaRPr lang="en-US"/>
        </a:p>
      </dgm:t>
    </dgm:pt>
    <dgm:pt modelId="{2BA37521-0A33-47B5-9D31-2AAE1CBFF4A4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Interviews? Focus groups? Surveys?</a:t>
          </a:r>
        </a:p>
      </dgm:t>
    </dgm:pt>
    <dgm:pt modelId="{C6509D29-EBB1-4256-B5E0-1D632E54D2EE}" type="parTrans" cxnId="{9337B170-E795-4523-B00F-D43CE48CC879}">
      <dgm:prSet/>
      <dgm:spPr/>
      <dgm:t>
        <a:bodyPr/>
        <a:lstStyle/>
        <a:p>
          <a:endParaRPr lang="en-US"/>
        </a:p>
      </dgm:t>
    </dgm:pt>
    <dgm:pt modelId="{92B2914E-DCBC-4F0F-98FD-CA7B971E9960}" type="sibTrans" cxnId="{9337B170-E795-4523-B00F-D43CE48CC879}">
      <dgm:prSet/>
      <dgm:spPr/>
      <dgm:t>
        <a:bodyPr/>
        <a:lstStyle/>
        <a:p>
          <a:endParaRPr lang="en-US"/>
        </a:p>
      </dgm:t>
    </dgm:pt>
    <dgm:pt modelId="{5B33F425-76CB-4DDE-8ED8-0CC330F9D2B4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Field observations? Experiments? Computer simulations?</a:t>
          </a:r>
        </a:p>
      </dgm:t>
    </dgm:pt>
    <dgm:pt modelId="{70DD8F6A-C124-4B07-8477-FDA3E1507174}" type="parTrans" cxnId="{AED31A7F-FFBA-4A93-8241-587A483F796A}">
      <dgm:prSet/>
      <dgm:spPr/>
      <dgm:t>
        <a:bodyPr/>
        <a:lstStyle/>
        <a:p>
          <a:endParaRPr lang="en-US"/>
        </a:p>
      </dgm:t>
    </dgm:pt>
    <dgm:pt modelId="{3677B89B-864D-4E39-A3D5-966506931A39}" type="sibTrans" cxnId="{AED31A7F-FFBA-4A93-8241-587A483F796A}">
      <dgm:prSet/>
      <dgm:spPr/>
      <dgm:t>
        <a:bodyPr/>
        <a:lstStyle/>
        <a:p>
          <a:endParaRPr lang="en-US"/>
        </a:p>
      </dgm:t>
    </dgm:pt>
    <dgm:pt modelId="{BF5C4459-66E9-4F1C-BC47-E0C681898C54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Mixed methods? Computer simulations? </a:t>
          </a:r>
        </a:p>
      </dgm:t>
    </dgm:pt>
    <dgm:pt modelId="{6BDF291E-AA9B-4035-885D-2A542F751785}" type="parTrans" cxnId="{B142F331-94A5-45FA-A17C-79C3207CB004}">
      <dgm:prSet/>
      <dgm:spPr/>
    </dgm:pt>
    <dgm:pt modelId="{05F00FB3-52AA-4DF4-929B-63AB8725C937}" type="sibTrans" cxnId="{B142F331-94A5-45FA-A17C-79C3207CB004}">
      <dgm:prSet/>
      <dgm:spPr/>
    </dgm:pt>
    <dgm:pt modelId="{04023CA6-9246-4F53-834D-D0ECB141B02C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Is the method appropriate to the purpose?</a:t>
          </a:r>
        </a:p>
      </dgm:t>
    </dgm:pt>
    <dgm:pt modelId="{3DA42F0C-F48A-447D-B8EF-AF61F2A339CF}" type="parTrans" cxnId="{0D031AF2-ED4A-4ED0-AB3F-7EEC4F5BF23A}">
      <dgm:prSet/>
      <dgm:spPr/>
    </dgm:pt>
    <dgm:pt modelId="{C6027E7E-E7F6-48ED-A8BD-F39F05B882B5}" type="sibTrans" cxnId="{0D031AF2-ED4A-4ED0-AB3F-7EEC4F5BF23A}">
      <dgm:prSet/>
      <dgm:spPr/>
    </dgm:pt>
    <dgm:pt modelId="{98903F8A-FDCE-4084-83E1-03608C80A948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Is </a:t>
          </a:r>
          <a:r>
            <a:rPr lang="en-US" dirty="0">
              <a:latin typeface="Century Gothic"/>
            </a:rPr>
            <a:t>there a control group?</a:t>
          </a:r>
          <a:endParaRPr lang="en-US" dirty="0"/>
        </a:p>
      </dgm:t>
    </dgm:pt>
    <dgm:pt modelId="{2DDCE2A9-8922-4B32-B770-D510C966C443}" type="parTrans" cxnId="{F92D1A43-B0EC-4D60-A81B-A772C2B050A6}">
      <dgm:prSet/>
      <dgm:spPr/>
    </dgm:pt>
    <dgm:pt modelId="{52274734-9EE3-447A-A3D3-3762DB366B90}" type="sibTrans" cxnId="{F92D1A43-B0EC-4D60-A81B-A772C2B050A6}">
      <dgm:prSet/>
      <dgm:spPr/>
    </dgm:pt>
    <dgm:pt modelId="{C1D83B8E-72C6-4733-A3C7-9900C20DBD75}" type="pres">
      <dgm:prSet presAssocID="{8F577F27-56A3-451E-9CC0-6A45CE4A0704}" presName="linearFlow" presStyleCnt="0">
        <dgm:presLayoutVars>
          <dgm:dir/>
          <dgm:animLvl val="lvl"/>
          <dgm:resizeHandles val="exact"/>
        </dgm:presLayoutVars>
      </dgm:prSet>
      <dgm:spPr/>
    </dgm:pt>
    <dgm:pt modelId="{A29C94F7-FAEC-4E3E-A1D7-E316CCEBA086}" type="pres">
      <dgm:prSet presAssocID="{A843D562-28C6-4726-9772-CE252EDD4074}" presName="composite" presStyleCnt="0"/>
      <dgm:spPr/>
    </dgm:pt>
    <dgm:pt modelId="{54A365DD-131D-4E4C-AFDE-61BE5E2738B2}" type="pres">
      <dgm:prSet presAssocID="{A843D562-28C6-4726-9772-CE252EDD407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A2E0260-64AE-4B78-A82D-16A597F7A145}" type="pres">
      <dgm:prSet presAssocID="{A843D562-28C6-4726-9772-CE252EDD4074}" presName="descendantText" presStyleLbl="alignAcc1" presStyleIdx="0" presStyleCnt="3">
        <dgm:presLayoutVars>
          <dgm:bulletEnabled val="1"/>
        </dgm:presLayoutVars>
      </dgm:prSet>
      <dgm:spPr/>
    </dgm:pt>
    <dgm:pt modelId="{C34FF87F-6864-4651-9742-78D77A437D72}" type="pres">
      <dgm:prSet presAssocID="{9503A2CF-C06E-4277-A4ED-143EBFBAD2EF}" presName="sp" presStyleCnt="0"/>
      <dgm:spPr/>
    </dgm:pt>
    <dgm:pt modelId="{BE78130F-4DB8-4903-BD53-84ED6AA9F12B}" type="pres">
      <dgm:prSet presAssocID="{2241D569-126D-4DD8-A095-B43C86BE3949}" presName="composite" presStyleCnt="0"/>
      <dgm:spPr/>
    </dgm:pt>
    <dgm:pt modelId="{99338268-755E-4400-B9CD-92EE1B10948A}" type="pres">
      <dgm:prSet presAssocID="{2241D569-126D-4DD8-A095-B43C86BE394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42D5CA8-D75B-40FB-86FF-B8CC97A7860C}" type="pres">
      <dgm:prSet presAssocID="{2241D569-126D-4DD8-A095-B43C86BE3949}" presName="descendantText" presStyleLbl="alignAcc1" presStyleIdx="1" presStyleCnt="3">
        <dgm:presLayoutVars>
          <dgm:bulletEnabled val="1"/>
        </dgm:presLayoutVars>
      </dgm:prSet>
      <dgm:spPr/>
    </dgm:pt>
    <dgm:pt modelId="{C0E880A7-FA49-4C22-880E-2A00EEE237CE}" type="pres">
      <dgm:prSet presAssocID="{3AFEE56D-B2AF-4F42-8CED-1D16AD8B7969}" presName="sp" presStyleCnt="0"/>
      <dgm:spPr/>
    </dgm:pt>
    <dgm:pt modelId="{63926026-6626-465F-8DAF-EA12CE4B7C80}" type="pres">
      <dgm:prSet presAssocID="{8065D535-CC03-4CDF-8E11-AAC1F02498F7}" presName="composite" presStyleCnt="0"/>
      <dgm:spPr/>
    </dgm:pt>
    <dgm:pt modelId="{C8A4944D-24E9-4BB8-8740-1745E70B31B7}" type="pres">
      <dgm:prSet presAssocID="{8065D535-CC03-4CDF-8E11-AAC1F02498F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BEFD932-0BDF-4A4F-BD7B-BE98D6CF8BC5}" type="pres">
      <dgm:prSet presAssocID="{8065D535-CC03-4CDF-8E11-AAC1F02498F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093641F-3C41-425B-A782-AB9A8251459F}" type="presOf" srcId="{43AE121B-FBFD-4270-ABB3-FB3894C4C7F9}" destId="{FA2E0260-64AE-4B78-A82D-16A597F7A145}" srcOrd="0" destOrd="0" presId="urn:microsoft.com/office/officeart/2005/8/layout/chevron2"/>
    <dgm:cxn modelId="{42979627-1EC9-4650-A986-93B76C53E494}" type="presOf" srcId="{8065D535-CC03-4CDF-8E11-AAC1F02498F7}" destId="{C8A4944D-24E9-4BB8-8740-1745E70B31B7}" srcOrd="0" destOrd="0" presId="urn:microsoft.com/office/officeart/2005/8/layout/chevron2"/>
    <dgm:cxn modelId="{B142F331-94A5-45FA-A17C-79C3207CB004}" srcId="{2241D569-126D-4DD8-A095-B43C86BE3949}" destId="{BF5C4459-66E9-4F1C-BC47-E0C681898C54}" srcOrd="2" destOrd="0" parTransId="{6BDF291E-AA9B-4035-885D-2A542F751785}" sibTransId="{05F00FB3-52AA-4DF4-929B-63AB8725C937}"/>
    <dgm:cxn modelId="{D2836B39-A2AC-4C0A-BB3A-F9769BA4D167}" srcId="{8F577F27-56A3-451E-9CC0-6A45CE4A0704}" destId="{2241D569-126D-4DD8-A095-B43C86BE3949}" srcOrd="1" destOrd="0" parTransId="{E6306F87-B359-4EC3-906B-911EF0D1ED69}" sibTransId="{3AFEE56D-B2AF-4F42-8CED-1D16AD8B7969}"/>
    <dgm:cxn modelId="{B548B239-9D7D-42A1-91F5-F291AE33C158}" type="presOf" srcId="{2BA37521-0A33-47B5-9D31-2AAE1CBFF4A4}" destId="{EBEFD932-0BDF-4A4F-BD7B-BE98D6CF8BC5}" srcOrd="0" destOrd="0" presId="urn:microsoft.com/office/officeart/2005/8/layout/chevron2"/>
    <dgm:cxn modelId="{5D59A642-75EF-4A11-BA1E-1266186A5CA1}" srcId="{A843D562-28C6-4726-9772-CE252EDD4074}" destId="{43AE121B-FBFD-4270-ABB3-FB3894C4C7F9}" srcOrd="0" destOrd="0" parTransId="{2926675C-111F-45BF-8FAB-273D9AB3CFBD}" sibTransId="{56198788-126B-4930-93EA-688B66DE632D}"/>
    <dgm:cxn modelId="{F92D1A43-B0EC-4D60-A81B-A772C2B050A6}" srcId="{8065D535-CC03-4CDF-8E11-AAC1F02498F7}" destId="{98903F8A-FDCE-4084-83E1-03608C80A948}" srcOrd="2" destOrd="0" parTransId="{2DDCE2A9-8922-4B32-B770-D510C966C443}" sibTransId="{52274734-9EE3-447A-A3D3-3762DB366B90}"/>
    <dgm:cxn modelId="{E68D7D4A-DB3D-4BAC-81A4-6A0785555A48}" type="presOf" srcId="{41B7C06E-0555-470E-A0CE-3FD39AFA4A1C}" destId="{FA2E0260-64AE-4B78-A82D-16A597F7A145}" srcOrd="0" destOrd="1" presId="urn:microsoft.com/office/officeart/2005/8/layout/chevron2"/>
    <dgm:cxn modelId="{4594AB6D-56D5-40C8-8E2C-8239BA3C3D61}" type="presOf" srcId="{98903F8A-FDCE-4084-83E1-03608C80A948}" destId="{EBEFD932-0BDF-4A4F-BD7B-BE98D6CF8BC5}" srcOrd="0" destOrd="2" presId="urn:microsoft.com/office/officeart/2005/8/layout/chevron2"/>
    <dgm:cxn modelId="{9337B170-E795-4523-B00F-D43CE48CC879}" srcId="{8065D535-CC03-4CDF-8E11-AAC1F02498F7}" destId="{2BA37521-0A33-47B5-9D31-2AAE1CBFF4A4}" srcOrd="0" destOrd="0" parTransId="{C6509D29-EBB1-4256-B5E0-1D632E54D2EE}" sibTransId="{92B2914E-DCBC-4F0F-98FD-CA7B971E9960}"/>
    <dgm:cxn modelId="{FF1D7075-426F-4617-9959-BC435E4BC8F8}" type="presOf" srcId="{8F577F27-56A3-451E-9CC0-6A45CE4A0704}" destId="{C1D83B8E-72C6-4733-A3C7-9900C20DBD75}" srcOrd="0" destOrd="0" presId="urn:microsoft.com/office/officeart/2005/8/layout/chevron2"/>
    <dgm:cxn modelId="{EC8E5679-647B-4D4F-B152-E060B3EF00FE}" type="presOf" srcId="{04023CA6-9246-4F53-834D-D0ECB141B02C}" destId="{342D5CA8-D75B-40FB-86FF-B8CC97A7860C}" srcOrd="0" destOrd="3" presId="urn:microsoft.com/office/officeart/2005/8/layout/chevron2"/>
    <dgm:cxn modelId="{03343A5A-D5C0-412B-9DCF-B5326698D127}" srcId="{2241D569-126D-4DD8-A095-B43C86BE3949}" destId="{960D3E7F-E8CE-4F05-BBE9-029CF32DF733}" srcOrd="0" destOrd="0" parTransId="{4F2E52A3-1956-481C-8706-0BC0B7149A31}" sibTransId="{17840E02-D452-4335-BB97-DD4232A32E47}"/>
    <dgm:cxn modelId="{AED31A7F-FFBA-4A93-8241-587A483F796A}" srcId="{8065D535-CC03-4CDF-8E11-AAC1F02498F7}" destId="{5B33F425-76CB-4DDE-8ED8-0CC330F9D2B4}" srcOrd="1" destOrd="0" parTransId="{70DD8F6A-C124-4B07-8477-FDA3E1507174}" sibTransId="{3677B89B-864D-4E39-A3D5-966506931A39}"/>
    <dgm:cxn modelId="{C2FBA884-884E-4991-A838-5CF598EDFEC9}" type="presOf" srcId="{3FD9231C-C2D2-45B4-9767-C07773D7D341}" destId="{342D5CA8-D75B-40FB-86FF-B8CC97A7860C}" srcOrd="0" destOrd="1" presId="urn:microsoft.com/office/officeart/2005/8/layout/chevron2"/>
    <dgm:cxn modelId="{23862887-1F28-4C58-9D14-71159948B0AF}" type="presOf" srcId="{960D3E7F-E8CE-4F05-BBE9-029CF32DF733}" destId="{342D5CA8-D75B-40FB-86FF-B8CC97A7860C}" srcOrd="0" destOrd="0" presId="urn:microsoft.com/office/officeart/2005/8/layout/chevron2"/>
    <dgm:cxn modelId="{E1B38389-7121-4EBA-A8E9-98C44595EF61}" srcId="{A843D562-28C6-4726-9772-CE252EDD4074}" destId="{41B7C06E-0555-470E-A0CE-3FD39AFA4A1C}" srcOrd="1" destOrd="0" parTransId="{DBC7B27F-88A8-45D6-9DB7-EA535BB7248D}" sibTransId="{85CE5351-E337-46F1-988B-353324012D07}"/>
    <dgm:cxn modelId="{59D0259D-B5E9-4B9F-BD9A-A881F4E9647A}" type="presOf" srcId="{2241D569-126D-4DD8-A095-B43C86BE3949}" destId="{99338268-755E-4400-B9CD-92EE1B10948A}" srcOrd="0" destOrd="0" presId="urn:microsoft.com/office/officeart/2005/8/layout/chevron2"/>
    <dgm:cxn modelId="{7E0A5FB7-8F55-4046-81D4-1BE80DC5FD3B}" srcId="{8F577F27-56A3-451E-9CC0-6A45CE4A0704}" destId="{8065D535-CC03-4CDF-8E11-AAC1F02498F7}" srcOrd="2" destOrd="0" parTransId="{42614D02-0260-4A37-888E-BB67F3C04A9E}" sibTransId="{E8383B67-A6FA-4069-A2AF-0E1C258A6902}"/>
    <dgm:cxn modelId="{D60520BF-3929-482F-A41E-E9B51C6C6B11}" type="presOf" srcId="{5B33F425-76CB-4DDE-8ED8-0CC330F9D2B4}" destId="{EBEFD932-0BDF-4A4F-BD7B-BE98D6CF8BC5}" srcOrd="0" destOrd="1" presId="urn:microsoft.com/office/officeart/2005/8/layout/chevron2"/>
    <dgm:cxn modelId="{43734FCF-8D62-4C9D-BD0F-354E4A4394E2}" type="presOf" srcId="{BF5C4459-66E9-4F1C-BC47-E0C681898C54}" destId="{342D5CA8-D75B-40FB-86FF-B8CC97A7860C}" srcOrd="0" destOrd="2" presId="urn:microsoft.com/office/officeart/2005/8/layout/chevron2"/>
    <dgm:cxn modelId="{82CB18E1-AE65-41DF-9257-0AF5126178C2}" srcId="{8F577F27-56A3-451E-9CC0-6A45CE4A0704}" destId="{A843D562-28C6-4726-9772-CE252EDD4074}" srcOrd="0" destOrd="0" parTransId="{FC057A17-A373-4CFB-A420-7EE75C773C9D}" sibTransId="{9503A2CF-C06E-4277-A4ED-143EBFBAD2EF}"/>
    <dgm:cxn modelId="{BECD53EC-2A5A-40EF-A727-0197E40C56EA}" type="presOf" srcId="{A843D562-28C6-4726-9772-CE252EDD4074}" destId="{54A365DD-131D-4E4C-AFDE-61BE5E2738B2}" srcOrd="0" destOrd="0" presId="urn:microsoft.com/office/officeart/2005/8/layout/chevron2"/>
    <dgm:cxn modelId="{9F2758F1-4994-4FF7-9358-1E7803149C9A}" srcId="{2241D569-126D-4DD8-A095-B43C86BE3949}" destId="{3FD9231C-C2D2-45B4-9767-C07773D7D341}" srcOrd="1" destOrd="0" parTransId="{90219B89-650C-49E3-939E-AEADE5306A1F}" sibTransId="{D9B4426D-B067-40EC-886A-05D5C3565EF3}"/>
    <dgm:cxn modelId="{0D031AF2-ED4A-4ED0-AB3F-7EEC4F5BF23A}" srcId="{2241D569-126D-4DD8-A095-B43C86BE3949}" destId="{04023CA6-9246-4F53-834D-D0ECB141B02C}" srcOrd="3" destOrd="0" parTransId="{3DA42F0C-F48A-447D-B8EF-AF61F2A339CF}" sibTransId="{C6027E7E-E7F6-48ED-A8BD-F39F05B882B5}"/>
    <dgm:cxn modelId="{40E2B472-2242-454C-86F1-EE5A39209F6B}" type="presParOf" srcId="{C1D83B8E-72C6-4733-A3C7-9900C20DBD75}" destId="{A29C94F7-FAEC-4E3E-A1D7-E316CCEBA086}" srcOrd="0" destOrd="0" presId="urn:microsoft.com/office/officeart/2005/8/layout/chevron2"/>
    <dgm:cxn modelId="{5E831A97-E94A-4AB6-B028-2445AAF83BC2}" type="presParOf" srcId="{A29C94F7-FAEC-4E3E-A1D7-E316CCEBA086}" destId="{54A365DD-131D-4E4C-AFDE-61BE5E2738B2}" srcOrd="0" destOrd="0" presId="urn:microsoft.com/office/officeart/2005/8/layout/chevron2"/>
    <dgm:cxn modelId="{714A998D-9011-430A-85A7-9228FD998780}" type="presParOf" srcId="{A29C94F7-FAEC-4E3E-A1D7-E316CCEBA086}" destId="{FA2E0260-64AE-4B78-A82D-16A597F7A145}" srcOrd="1" destOrd="0" presId="urn:microsoft.com/office/officeart/2005/8/layout/chevron2"/>
    <dgm:cxn modelId="{FF509B5D-1A37-42EC-ACDA-5377F10D0BD4}" type="presParOf" srcId="{C1D83B8E-72C6-4733-A3C7-9900C20DBD75}" destId="{C34FF87F-6864-4651-9742-78D77A437D72}" srcOrd="1" destOrd="0" presId="urn:microsoft.com/office/officeart/2005/8/layout/chevron2"/>
    <dgm:cxn modelId="{6E925785-B5CA-4C01-8775-B8D68B0E8CB8}" type="presParOf" srcId="{C1D83B8E-72C6-4733-A3C7-9900C20DBD75}" destId="{BE78130F-4DB8-4903-BD53-84ED6AA9F12B}" srcOrd="2" destOrd="0" presId="urn:microsoft.com/office/officeart/2005/8/layout/chevron2"/>
    <dgm:cxn modelId="{C0208F7E-094E-48EB-96FF-07961A12A9B9}" type="presParOf" srcId="{BE78130F-4DB8-4903-BD53-84ED6AA9F12B}" destId="{99338268-755E-4400-B9CD-92EE1B10948A}" srcOrd="0" destOrd="0" presId="urn:microsoft.com/office/officeart/2005/8/layout/chevron2"/>
    <dgm:cxn modelId="{8FAE6B08-3657-4A79-ADFE-551B786B77E6}" type="presParOf" srcId="{BE78130F-4DB8-4903-BD53-84ED6AA9F12B}" destId="{342D5CA8-D75B-40FB-86FF-B8CC97A7860C}" srcOrd="1" destOrd="0" presId="urn:microsoft.com/office/officeart/2005/8/layout/chevron2"/>
    <dgm:cxn modelId="{9DB8BCF5-84E1-41B7-83BA-55E228C90812}" type="presParOf" srcId="{C1D83B8E-72C6-4733-A3C7-9900C20DBD75}" destId="{C0E880A7-FA49-4C22-880E-2A00EEE237CE}" srcOrd="3" destOrd="0" presId="urn:microsoft.com/office/officeart/2005/8/layout/chevron2"/>
    <dgm:cxn modelId="{798EEC5B-C0D1-4300-A98E-285F80C4600E}" type="presParOf" srcId="{C1D83B8E-72C6-4733-A3C7-9900C20DBD75}" destId="{63926026-6626-465F-8DAF-EA12CE4B7C80}" srcOrd="4" destOrd="0" presId="urn:microsoft.com/office/officeart/2005/8/layout/chevron2"/>
    <dgm:cxn modelId="{35C201DA-B063-4486-B636-5A68D92458A2}" type="presParOf" srcId="{63926026-6626-465F-8DAF-EA12CE4B7C80}" destId="{C8A4944D-24E9-4BB8-8740-1745E70B31B7}" srcOrd="0" destOrd="0" presId="urn:microsoft.com/office/officeart/2005/8/layout/chevron2"/>
    <dgm:cxn modelId="{F49C50AA-2569-4B6F-9135-EA5B60D7523F}" type="presParOf" srcId="{63926026-6626-465F-8DAF-EA12CE4B7C80}" destId="{EBEFD932-0BDF-4A4F-BD7B-BE98D6CF8BC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577F27-56A3-451E-9CC0-6A45CE4A0704}" type="doc">
      <dgm:prSet loTypeId="urn:microsoft.com/office/officeart/2005/8/layout/chevron2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843D562-28C6-4726-9772-CE252EDD4074}">
      <dgm:prSet phldrT="[Text]" phldr="0"/>
      <dgm:spPr/>
      <dgm:t>
        <a:bodyPr/>
        <a:lstStyle/>
        <a:p>
          <a:r>
            <a:rPr lang="en-US" b="1" dirty="0">
              <a:latin typeface="Century Gothic"/>
            </a:rPr>
            <a:t>Sample</a:t>
          </a:r>
          <a:endParaRPr lang="en-US" b="1" i="0" u="none" strike="noStrike" cap="none" baseline="0" noProof="0" dirty="0">
            <a:solidFill>
              <a:srgbClr val="010000"/>
            </a:solidFill>
            <a:latin typeface="Century Gothic"/>
          </a:endParaRPr>
        </a:p>
      </dgm:t>
    </dgm:pt>
    <dgm:pt modelId="{FC057A17-A373-4CFB-A420-7EE75C773C9D}" type="parTrans" cxnId="{82CB18E1-AE65-41DF-9257-0AF5126178C2}">
      <dgm:prSet/>
      <dgm:spPr/>
      <dgm:t>
        <a:bodyPr/>
        <a:lstStyle/>
        <a:p>
          <a:endParaRPr lang="en-US"/>
        </a:p>
      </dgm:t>
    </dgm:pt>
    <dgm:pt modelId="{9503A2CF-C06E-4277-A4ED-143EBFBAD2EF}" type="sibTrans" cxnId="{82CB18E1-AE65-41DF-9257-0AF5126178C2}">
      <dgm:prSet/>
      <dgm:spPr/>
      <dgm:t>
        <a:bodyPr/>
        <a:lstStyle/>
        <a:p>
          <a:endParaRPr lang="en-US"/>
        </a:p>
      </dgm:t>
    </dgm:pt>
    <dgm:pt modelId="{43AE121B-FBFD-4270-ABB3-FB3894C4C7F9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Is it representative? Large enough? </a:t>
          </a:r>
          <a:endParaRPr lang="en-US" b="0" dirty="0"/>
        </a:p>
      </dgm:t>
    </dgm:pt>
    <dgm:pt modelId="{2926675C-111F-45BF-8FAB-273D9AB3CFBD}" type="parTrans" cxnId="{5D59A642-75EF-4A11-BA1E-1266186A5CA1}">
      <dgm:prSet/>
      <dgm:spPr/>
      <dgm:t>
        <a:bodyPr/>
        <a:lstStyle/>
        <a:p>
          <a:endParaRPr lang="en-US"/>
        </a:p>
      </dgm:t>
    </dgm:pt>
    <dgm:pt modelId="{56198788-126B-4930-93EA-688B66DE632D}" type="sibTrans" cxnId="{5D59A642-75EF-4A11-BA1E-1266186A5CA1}">
      <dgm:prSet/>
      <dgm:spPr/>
      <dgm:t>
        <a:bodyPr/>
        <a:lstStyle/>
        <a:p>
          <a:endParaRPr lang="en-US"/>
        </a:p>
      </dgm:t>
    </dgm:pt>
    <dgm:pt modelId="{41B7C06E-0555-470E-A0CE-3FD39AFA4A1C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Who are the participants? Demographics? What was the response rate? </a:t>
          </a:r>
          <a:endParaRPr lang="en-US" b="0" dirty="0"/>
        </a:p>
      </dgm:t>
    </dgm:pt>
    <dgm:pt modelId="{DBC7B27F-88A8-45D6-9DB7-EA535BB7248D}" type="parTrans" cxnId="{E1B38389-7121-4EBA-A8E9-98C44595EF61}">
      <dgm:prSet/>
      <dgm:spPr/>
      <dgm:t>
        <a:bodyPr/>
        <a:lstStyle/>
        <a:p>
          <a:endParaRPr lang="en-US"/>
        </a:p>
      </dgm:t>
    </dgm:pt>
    <dgm:pt modelId="{85CE5351-E337-46F1-988B-353324012D07}" type="sibTrans" cxnId="{E1B38389-7121-4EBA-A8E9-98C44595EF61}">
      <dgm:prSet/>
      <dgm:spPr/>
      <dgm:t>
        <a:bodyPr/>
        <a:lstStyle/>
        <a:p>
          <a:endParaRPr lang="en-US"/>
        </a:p>
      </dgm:t>
    </dgm:pt>
    <dgm:pt modelId="{2241D569-126D-4DD8-A095-B43C86BE3949}">
      <dgm:prSet phldrT="[Text]" phldr="0"/>
      <dgm:spPr/>
      <dgm:t>
        <a:bodyPr/>
        <a:lstStyle/>
        <a:p>
          <a:pPr rtl="0"/>
          <a:r>
            <a:rPr lang="en-US" b="1" dirty="0">
              <a:latin typeface="Century Gothic"/>
            </a:rPr>
            <a:t>Data Analysis</a:t>
          </a:r>
          <a:endParaRPr lang="en-US" b="1" dirty="0"/>
        </a:p>
      </dgm:t>
    </dgm:pt>
    <dgm:pt modelId="{E6306F87-B359-4EC3-906B-911EF0D1ED69}" type="parTrans" cxnId="{D2836B39-A2AC-4C0A-BB3A-F9769BA4D167}">
      <dgm:prSet/>
      <dgm:spPr/>
      <dgm:t>
        <a:bodyPr/>
        <a:lstStyle/>
        <a:p>
          <a:endParaRPr lang="en-US"/>
        </a:p>
      </dgm:t>
    </dgm:pt>
    <dgm:pt modelId="{3AFEE56D-B2AF-4F42-8CED-1D16AD8B7969}" type="sibTrans" cxnId="{D2836B39-A2AC-4C0A-BB3A-F9769BA4D167}">
      <dgm:prSet/>
      <dgm:spPr/>
      <dgm:t>
        <a:bodyPr/>
        <a:lstStyle/>
        <a:p>
          <a:endParaRPr lang="en-US"/>
        </a:p>
      </dgm:t>
    </dgm:pt>
    <dgm:pt modelId="{960D3E7F-E8CE-4F05-BBE9-029CF32DF733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How is the dated coded/analyzed? What measures are used?</a:t>
          </a:r>
        </a:p>
      </dgm:t>
    </dgm:pt>
    <dgm:pt modelId="{4F2E52A3-1956-481C-8706-0BC0B7149A31}" type="parTrans" cxnId="{03343A5A-D5C0-412B-9DCF-B5326698D127}">
      <dgm:prSet/>
      <dgm:spPr/>
      <dgm:t>
        <a:bodyPr/>
        <a:lstStyle/>
        <a:p>
          <a:endParaRPr lang="en-US"/>
        </a:p>
      </dgm:t>
    </dgm:pt>
    <dgm:pt modelId="{17840E02-D452-4335-BB97-DD4232A32E47}" type="sibTrans" cxnId="{03343A5A-D5C0-412B-9DCF-B5326698D127}">
      <dgm:prSet/>
      <dgm:spPr/>
      <dgm:t>
        <a:bodyPr/>
        <a:lstStyle/>
        <a:p>
          <a:endParaRPr lang="en-US"/>
        </a:p>
      </dgm:t>
    </dgm:pt>
    <dgm:pt modelId="{3FD9231C-C2D2-45B4-9767-C07773D7D341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Are the measures appropriate? Consider reliability and validity</a:t>
          </a:r>
          <a:endParaRPr lang="en-US" b="0" dirty="0"/>
        </a:p>
      </dgm:t>
    </dgm:pt>
    <dgm:pt modelId="{90219B89-650C-49E3-939E-AEADE5306A1F}" type="parTrans" cxnId="{9F2758F1-4994-4FF7-9358-1E7803149C9A}">
      <dgm:prSet/>
      <dgm:spPr/>
      <dgm:t>
        <a:bodyPr/>
        <a:lstStyle/>
        <a:p>
          <a:endParaRPr lang="en-US"/>
        </a:p>
      </dgm:t>
    </dgm:pt>
    <dgm:pt modelId="{D9B4426D-B067-40EC-886A-05D5C3565EF3}" type="sibTrans" cxnId="{9F2758F1-4994-4FF7-9358-1E7803149C9A}">
      <dgm:prSet/>
      <dgm:spPr/>
      <dgm:t>
        <a:bodyPr/>
        <a:lstStyle/>
        <a:p>
          <a:endParaRPr lang="en-US"/>
        </a:p>
      </dgm:t>
    </dgm:pt>
    <dgm:pt modelId="{8065D535-CC03-4CDF-8E11-AAC1F02498F7}">
      <dgm:prSet phldrT="[Text]" phldr="0"/>
      <dgm:spPr/>
      <dgm:t>
        <a:bodyPr/>
        <a:lstStyle/>
        <a:p>
          <a:r>
            <a:rPr lang="en-US" b="1" dirty="0">
              <a:latin typeface="Century Gothic"/>
            </a:rPr>
            <a:t>Conclusions</a:t>
          </a:r>
          <a:endParaRPr lang="en-US" b="1" dirty="0"/>
        </a:p>
      </dgm:t>
    </dgm:pt>
    <dgm:pt modelId="{42614D02-0260-4A37-888E-BB67F3C04A9E}" type="parTrans" cxnId="{7E0A5FB7-8F55-4046-81D4-1BE80DC5FD3B}">
      <dgm:prSet/>
      <dgm:spPr/>
      <dgm:t>
        <a:bodyPr/>
        <a:lstStyle/>
        <a:p>
          <a:endParaRPr lang="en-US"/>
        </a:p>
      </dgm:t>
    </dgm:pt>
    <dgm:pt modelId="{E8383B67-A6FA-4069-A2AF-0E1C258A6902}" type="sibTrans" cxnId="{7E0A5FB7-8F55-4046-81D4-1BE80DC5FD3B}">
      <dgm:prSet/>
      <dgm:spPr/>
      <dgm:t>
        <a:bodyPr/>
        <a:lstStyle/>
        <a:p>
          <a:endParaRPr lang="en-US"/>
        </a:p>
      </dgm:t>
    </dgm:pt>
    <dgm:pt modelId="{2BA37521-0A33-47B5-9D31-2AAE1CBFF4A4}">
      <dgm:prSet phldrT="[Text]" phldr="0"/>
      <dgm:spPr/>
      <dgm:t>
        <a:bodyPr/>
        <a:lstStyle/>
        <a:p>
          <a:pPr rtl="0"/>
          <a:r>
            <a:rPr lang="en-US" dirty="0">
              <a:latin typeface="Century Gothic"/>
            </a:rPr>
            <a:t>Are the conclusions rooted in evidence? </a:t>
          </a:r>
          <a:endParaRPr lang="en-US" dirty="0"/>
        </a:p>
      </dgm:t>
    </dgm:pt>
    <dgm:pt modelId="{C6509D29-EBB1-4256-B5E0-1D632E54D2EE}" type="parTrans" cxnId="{9337B170-E795-4523-B00F-D43CE48CC879}">
      <dgm:prSet/>
      <dgm:spPr/>
      <dgm:t>
        <a:bodyPr/>
        <a:lstStyle/>
        <a:p>
          <a:endParaRPr lang="en-US"/>
        </a:p>
      </dgm:t>
    </dgm:pt>
    <dgm:pt modelId="{92B2914E-DCBC-4F0F-98FD-CA7B971E9960}" type="sibTrans" cxnId="{9337B170-E795-4523-B00F-D43CE48CC879}">
      <dgm:prSet/>
      <dgm:spPr/>
      <dgm:t>
        <a:bodyPr/>
        <a:lstStyle/>
        <a:p>
          <a:endParaRPr lang="en-US"/>
        </a:p>
      </dgm:t>
    </dgm:pt>
    <dgm:pt modelId="{5B33F425-76CB-4DDE-8ED8-0CC330F9D2B4}">
      <dgm:prSet phldrT="[Text]" phldr="0"/>
      <dgm:spPr/>
      <dgm:t>
        <a:bodyPr/>
        <a:lstStyle/>
        <a:p>
          <a:pPr rtl="0"/>
          <a:r>
            <a:rPr lang="en-US" dirty="0">
              <a:latin typeface="Century Gothic"/>
            </a:rPr>
            <a:t>Check for logical fallacies, confirmation bias</a:t>
          </a:r>
          <a:endParaRPr lang="en-US" dirty="0"/>
        </a:p>
      </dgm:t>
    </dgm:pt>
    <dgm:pt modelId="{70DD8F6A-C124-4B07-8477-FDA3E1507174}" type="parTrans" cxnId="{AED31A7F-FFBA-4A93-8241-587A483F796A}">
      <dgm:prSet/>
      <dgm:spPr/>
      <dgm:t>
        <a:bodyPr/>
        <a:lstStyle/>
        <a:p>
          <a:endParaRPr lang="en-US"/>
        </a:p>
      </dgm:t>
    </dgm:pt>
    <dgm:pt modelId="{3677B89B-864D-4E39-A3D5-966506931A39}" type="sibTrans" cxnId="{AED31A7F-FFBA-4A93-8241-587A483F796A}">
      <dgm:prSet/>
      <dgm:spPr/>
      <dgm:t>
        <a:bodyPr/>
        <a:lstStyle/>
        <a:p>
          <a:endParaRPr lang="en-US"/>
        </a:p>
      </dgm:t>
    </dgm:pt>
    <dgm:pt modelId="{F47F449B-3E2B-4BF5-B5E2-774B609BE60E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How were they recruited/selected?</a:t>
          </a:r>
        </a:p>
      </dgm:t>
    </dgm:pt>
    <dgm:pt modelId="{4B3BA364-A0E1-4858-94C5-0CA46EFCA419}" type="parTrans" cxnId="{9F7D0B3C-C03A-4B1F-8F91-23CAC6C0FD3E}">
      <dgm:prSet/>
      <dgm:spPr/>
    </dgm:pt>
    <dgm:pt modelId="{6E0A13D7-EE31-4B56-8625-1F4ECE31965A}" type="sibTrans" cxnId="{9F7D0B3C-C03A-4B1F-8F91-23CAC6C0FD3E}">
      <dgm:prSet/>
      <dgm:spPr/>
    </dgm:pt>
    <dgm:pt modelId="{85112822-B987-4F8E-B70D-9366C57CCD12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What theory is used to analyze data?</a:t>
          </a:r>
        </a:p>
      </dgm:t>
    </dgm:pt>
    <dgm:pt modelId="{6E6EB4BA-02F5-46AA-A18C-425B66045BC7}" type="parTrans" cxnId="{15BF90B1-6E6B-4C7F-AF96-D3595C3368D0}">
      <dgm:prSet/>
      <dgm:spPr/>
    </dgm:pt>
    <dgm:pt modelId="{E124BA8A-E0E7-4891-841D-2B377BD2BAA6}" type="sibTrans" cxnId="{15BF90B1-6E6B-4C7F-AF96-D3595C3368D0}">
      <dgm:prSet/>
      <dgm:spPr/>
    </dgm:pt>
    <dgm:pt modelId="{F14F39E1-4B1E-49AB-AD3C-21ABB4A45F73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Do they note limitations?</a:t>
          </a:r>
        </a:p>
      </dgm:t>
    </dgm:pt>
    <dgm:pt modelId="{1E2B0598-2731-49ED-B7D1-2B92198507C5}" type="parTrans" cxnId="{DD9EA7A7-C2A8-4969-952C-356D55F36CDE}">
      <dgm:prSet/>
      <dgm:spPr/>
    </dgm:pt>
    <dgm:pt modelId="{51422B42-D9D9-4FEA-9329-D7A316E9F599}" type="sibTrans" cxnId="{DD9EA7A7-C2A8-4969-952C-356D55F36CDE}">
      <dgm:prSet/>
      <dgm:spPr/>
    </dgm:pt>
    <dgm:pt modelId="{B42B14D9-106A-4750-8B91-DCC6305A4062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Do conclusions agree/conflict with other research?</a:t>
          </a:r>
        </a:p>
      </dgm:t>
    </dgm:pt>
    <dgm:pt modelId="{99C40DC6-CDDE-4503-8673-1BB3FB45C279}" type="parTrans" cxnId="{A8BE9426-C4C3-42D2-B31B-2A534F6CDD57}">
      <dgm:prSet/>
      <dgm:spPr/>
    </dgm:pt>
    <dgm:pt modelId="{EBB9264A-BE70-42C1-A2F0-277BD56B5F2E}" type="sibTrans" cxnId="{A8BE9426-C4C3-42D2-B31B-2A534F6CDD57}">
      <dgm:prSet/>
      <dgm:spPr/>
    </dgm:pt>
    <dgm:pt modelId="{C1D83B8E-72C6-4733-A3C7-9900C20DBD75}" type="pres">
      <dgm:prSet presAssocID="{8F577F27-56A3-451E-9CC0-6A45CE4A0704}" presName="linearFlow" presStyleCnt="0">
        <dgm:presLayoutVars>
          <dgm:dir/>
          <dgm:animLvl val="lvl"/>
          <dgm:resizeHandles val="exact"/>
        </dgm:presLayoutVars>
      </dgm:prSet>
      <dgm:spPr/>
    </dgm:pt>
    <dgm:pt modelId="{A29C94F7-FAEC-4E3E-A1D7-E316CCEBA086}" type="pres">
      <dgm:prSet presAssocID="{A843D562-28C6-4726-9772-CE252EDD4074}" presName="composite" presStyleCnt="0"/>
      <dgm:spPr/>
    </dgm:pt>
    <dgm:pt modelId="{54A365DD-131D-4E4C-AFDE-61BE5E2738B2}" type="pres">
      <dgm:prSet presAssocID="{A843D562-28C6-4726-9772-CE252EDD407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A2E0260-64AE-4B78-A82D-16A597F7A145}" type="pres">
      <dgm:prSet presAssocID="{A843D562-28C6-4726-9772-CE252EDD4074}" presName="descendantText" presStyleLbl="alignAcc1" presStyleIdx="0" presStyleCnt="3">
        <dgm:presLayoutVars>
          <dgm:bulletEnabled val="1"/>
        </dgm:presLayoutVars>
      </dgm:prSet>
      <dgm:spPr/>
    </dgm:pt>
    <dgm:pt modelId="{C34FF87F-6864-4651-9742-78D77A437D72}" type="pres">
      <dgm:prSet presAssocID="{9503A2CF-C06E-4277-A4ED-143EBFBAD2EF}" presName="sp" presStyleCnt="0"/>
      <dgm:spPr/>
    </dgm:pt>
    <dgm:pt modelId="{BE78130F-4DB8-4903-BD53-84ED6AA9F12B}" type="pres">
      <dgm:prSet presAssocID="{2241D569-126D-4DD8-A095-B43C86BE3949}" presName="composite" presStyleCnt="0"/>
      <dgm:spPr/>
    </dgm:pt>
    <dgm:pt modelId="{99338268-755E-4400-B9CD-92EE1B10948A}" type="pres">
      <dgm:prSet presAssocID="{2241D569-126D-4DD8-A095-B43C86BE394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42D5CA8-D75B-40FB-86FF-B8CC97A7860C}" type="pres">
      <dgm:prSet presAssocID="{2241D569-126D-4DD8-A095-B43C86BE3949}" presName="descendantText" presStyleLbl="alignAcc1" presStyleIdx="1" presStyleCnt="3">
        <dgm:presLayoutVars>
          <dgm:bulletEnabled val="1"/>
        </dgm:presLayoutVars>
      </dgm:prSet>
      <dgm:spPr/>
    </dgm:pt>
    <dgm:pt modelId="{C0E880A7-FA49-4C22-880E-2A00EEE237CE}" type="pres">
      <dgm:prSet presAssocID="{3AFEE56D-B2AF-4F42-8CED-1D16AD8B7969}" presName="sp" presStyleCnt="0"/>
      <dgm:spPr/>
    </dgm:pt>
    <dgm:pt modelId="{63926026-6626-465F-8DAF-EA12CE4B7C80}" type="pres">
      <dgm:prSet presAssocID="{8065D535-CC03-4CDF-8E11-AAC1F02498F7}" presName="composite" presStyleCnt="0"/>
      <dgm:spPr/>
    </dgm:pt>
    <dgm:pt modelId="{C8A4944D-24E9-4BB8-8740-1745E70B31B7}" type="pres">
      <dgm:prSet presAssocID="{8065D535-CC03-4CDF-8E11-AAC1F02498F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BEFD932-0BDF-4A4F-BD7B-BE98D6CF8BC5}" type="pres">
      <dgm:prSet presAssocID="{8065D535-CC03-4CDF-8E11-AAC1F02498F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AD0DB00-0A94-4F9F-921F-57062FBD0B4A}" type="presOf" srcId="{F47F449B-3E2B-4BF5-B5E2-774B609BE60E}" destId="{FA2E0260-64AE-4B78-A82D-16A597F7A145}" srcOrd="0" destOrd="2" presId="urn:microsoft.com/office/officeart/2005/8/layout/chevron2"/>
    <dgm:cxn modelId="{A8BE9426-C4C3-42D2-B31B-2A534F6CDD57}" srcId="{8065D535-CC03-4CDF-8E11-AAC1F02498F7}" destId="{B42B14D9-106A-4750-8B91-DCC6305A4062}" srcOrd="3" destOrd="0" parTransId="{99C40DC6-CDDE-4503-8673-1BB3FB45C279}" sibTransId="{EBB9264A-BE70-42C1-A2F0-277BD56B5F2E}"/>
    <dgm:cxn modelId="{1DA98934-E7F1-416C-A75F-3D9510625AF0}" type="presOf" srcId="{5B33F425-76CB-4DDE-8ED8-0CC330F9D2B4}" destId="{EBEFD932-0BDF-4A4F-BD7B-BE98D6CF8BC5}" srcOrd="0" destOrd="1" presId="urn:microsoft.com/office/officeart/2005/8/layout/chevron2"/>
    <dgm:cxn modelId="{D2836B39-A2AC-4C0A-BB3A-F9769BA4D167}" srcId="{8F577F27-56A3-451E-9CC0-6A45CE4A0704}" destId="{2241D569-126D-4DD8-A095-B43C86BE3949}" srcOrd="1" destOrd="0" parTransId="{E6306F87-B359-4EC3-906B-911EF0D1ED69}" sibTransId="{3AFEE56D-B2AF-4F42-8CED-1D16AD8B7969}"/>
    <dgm:cxn modelId="{9F7D0B3C-C03A-4B1F-8F91-23CAC6C0FD3E}" srcId="{A843D562-28C6-4726-9772-CE252EDD4074}" destId="{F47F449B-3E2B-4BF5-B5E2-774B609BE60E}" srcOrd="2" destOrd="0" parTransId="{4B3BA364-A0E1-4858-94C5-0CA46EFCA419}" sibTransId="{6E0A13D7-EE31-4B56-8625-1F4ECE31965A}"/>
    <dgm:cxn modelId="{A7CD3A5D-E259-4603-A7B2-99A56A87E38A}" type="presOf" srcId="{960D3E7F-E8CE-4F05-BBE9-029CF32DF733}" destId="{342D5CA8-D75B-40FB-86FF-B8CC97A7860C}" srcOrd="0" destOrd="0" presId="urn:microsoft.com/office/officeart/2005/8/layout/chevron2"/>
    <dgm:cxn modelId="{5D59A642-75EF-4A11-BA1E-1266186A5CA1}" srcId="{A843D562-28C6-4726-9772-CE252EDD4074}" destId="{43AE121B-FBFD-4270-ABB3-FB3894C4C7F9}" srcOrd="0" destOrd="0" parTransId="{2926675C-111F-45BF-8FAB-273D9AB3CFBD}" sibTransId="{56198788-126B-4930-93EA-688B66DE632D}"/>
    <dgm:cxn modelId="{2BE2B962-50BE-45A3-A8AA-AE24BAD1A804}" type="presOf" srcId="{2BA37521-0A33-47B5-9D31-2AAE1CBFF4A4}" destId="{EBEFD932-0BDF-4A4F-BD7B-BE98D6CF8BC5}" srcOrd="0" destOrd="0" presId="urn:microsoft.com/office/officeart/2005/8/layout/chevron2"/>
    <dgm:cxn modelId="{11EEDC68-8380-468D-9DAA-8ED2D12FB7A3}" type="presOf" srcId="{B42B14D9-106A-4750-8B91-DCC6305A4062}" destId="{EBEFD932-0BDF-4A4F-BD7B-BE98D6CF8BC5}" srcOrd="0" destOrd="3" presId="urn:microsoft.com/office/officeart/2005/8/layout/chevron2"/>
    <dgm:cxn modelId="{9337B170-E795-4523-B00F-D43CE48CC879}" srcId="{8065D535-CC03-4CDF-8E11-AAC1F02498F7}" destId="{2BA37521-0A33-47B5-9D31-2AAE1CBFF4A4}" srcOrd="0" destOrd="0" parTransId="{C6509D29-EBB1-4256-B5E0-1D632E54D2EE}" sibTransId="{92B2914E-DCBC-4F0F-98FD-CA7B971E9960}"/>
    <dgm:cxn modelId="{B5B7E273-74C8-4E9D-9DFA-E866E511FAA0}" type="presOf" srcId="{3FD9231C-C2D2-45B4-9767-C07773D7D341}" destId="{342D5CA8-D75B-40FB-86FF-B8CC97A7860C}" srcOrd="0" destOrd="1" presId="urn:microsoft.com/office/officeart/2005/8/layout/chevron2"/>
    <dgm:cxn modelId="{FF1D7075-426F-4617-9959-BC435E4BC8F8}" type="presOf" srcId="{8F577F27-56A3-451E-9CC0-6A45CE4A0704}" destId="{C1D83B8E-72C6-4733-A3C7-9900C20DBD75}" srcOrd="0" destOrd="0" presId="urn:microsoft.com/office/officeart/2005/8/layout/chevron2"/>
    <dgm:cxn modelId="{03343A5A-D5C0-412B-9DCF-B5326698D127}" srcId="{2241D569-126D-4DD8-A095-B43C86BE3949}" destId="{960D3E7F-E8CE-4F05-BBE9-029CF32DF733}" srcOrd="0" destOrd="0" parTransId="{4F2E52A3-1956-481C-8706-0BC0B7149A31}" sibTransId="{17840E02-D452-4335-BB97-DD4232A32E47}"/>
    <dgm:cxn modelId="{AED31A7F-FFBA-4A93-8241-587A483F796A}" srcId="{8065D535-CC03-4CDF-8E11-AAC1F02498F7}" destId="{5B33F425-76CB-4DDE-8ED8-0CC330F9D2B4}" srcOrd="1" destOrd="0" parTransId="{70DD8F6A-C124-4B07-8477-FDA3E1507174}" sibTransId="{3677B89B-864D-4E39-A3D5-966506931A39}"/>
    <dgm:cxn modelId="{1F6D0880-3E0A-4865-BB59-3151B953F28B}" type="presOf" srcId="{41B7C06E-0555-470E-A0CE-3FD39AFA4A1C}" destId="{FA2E0260-64AE-4B78-A82D-16A597F7A145}" srcOrd="0" destOrd="1" presId="urn:microsoft.com/office/officeart/2005/8/layout/chevron2"/>
    <dgm:cxn modelId="{E1B38389-7121-4EBA-A8E9-98C44595EF61}" srcId="{A843D562-28C6-4726-9772-CE252EDD4074}" destId="{41B7C06E-0555-470E-A0CE-3FD39AFA4A1C}" srcOrd="1" destOrd="0" parTransId="{DBC7B27F-88A8-45D6-9DB7-EA535BB7248D}" sibTransId="{85CE5351-E337-46F1-988B-353324012D07}"/>
    <dgm:cxn modelId="{E4A1AF8F-293F-472C-BF7F-F5482E9BC418}" type="presOf" srcId="{A843D562-28C6-4726-9772-CE252EDD4074}" destId="{54A365DD-131D-4E4C-AFDE-61BE5E2738B2}" srcOrd="0" destOrd="0" presId="urn:microsoft.com/office/officeart/2005/8/layout/chevron2"/>
    <dgm:cxn modelId="{0396C88F-FBCC-4C1B-8879-5F070541D6DE}" type="presOf" srcId="{43AE121B-FBFD-4270-ABB3-FB3894C4C7F9}" destId="{FA2E0260-64AE-4B78-A82D-16A597F7A145}" srcOrd="0" destOrd="0" presId="urn:microsoft.com/office/officeart/2005/8/layout/chevron2"/>
    <dgm:cxn modelId="{C103F996-2E7C-4196-8ED9-E6994E512986}" type="presOf" srcId="{8065D535-CC03-4CDF-8E11-AAC1F02498F7}" destId="{C8A4944D-24E9-4BB8-8740-1745E70B31B7}" srcOrd="0" destOrd="0" presId="urn:microsoft.com/office/officeart/2005/8/layout/chevron2"/>
    <dgm:cxn modelId="{609DA8A1-EC9B-42F6-B684-6197BEC20340}" type="presOf" srcId="{85112822-B987-4F8E-B70D-9366C57CCD12}" destId="{342D5CA8-D75B-40FB-86FF-B8CC97A7860C}" srcOrd="0" destOrd="2" presId="urn:microsoft.com/office/officeart/2005/8/layout/chevron2"/>
    <dgm:cxn modelId="{DD9EA7A7-C2A8-4969-952C-356D55F36CDE}" srcId="{8065D535-CC03-4CDF-8E11-AAC1F02498F7}" destId="{F14F39E1-4B1E-49AB-AD3C-21ABB4A45F73}" srcOrd="2" destOrd="0" parTransId="{1E2B0598-2731-49ED-B7D1-2B92198507C5}" sibTransId="{51422B42-D9D9-4FEA-9329-D7A316E9F599}"/>
    <dgm:cxn modelId="{15BF90B1-6E6B-4C7F-AF96-D3595C3368D0}" srcId="{2241D569-126D-4DD8-A095-B43C86BE3949}" destId="{85112822-B987-4F8E-B70D-9366C57CCD12}" srcOrd="2" destOrd="0" parTransId="{6E6EB4BA-02F5-46AA-A18C-425B66045BC7}" sibTransId="{E124BA8A-E0E7-4891-841D-2B377BD2BAA6}"/>
    <dgm:cxn modelId="{7E0A5FB7-8F55-4046-81D4-1BE80DC5FD3B}" srcId="{8F577F27-56A3-451E-9CC0-6A45CE4A0704}" destId="{8065D535-CC03-4CDF-8E11-AAC1F02498F7}" srcOrd="2" destOrd="0" parTransId="{42614D02-0260-4A37-888E-BB67F3C04A9E}" sibTransId="{E8383B67-A6FA-4069-A2AF-0E1C258A6902}"/>
    <dgm:cxn modelId="{D09FFAD5-5F6A-4927-B3E3-825F5B96FF3A}" type="presOf" srcId="{2241D569-126D-4DD8-A095-B43C86BE3949}" destId="{99338268-755E-4400-B9CD-92EE1B10948A}" srcOrd="0" destOrd="0" presId="urn:microsoft.com/office/officeart/2005/8/layout/chevron2"/>
    <dgm:cxn modelId="{968252DB-B83E-4057-A2DC-C95C72EDF37E}" type="presOf" srcId="{F14F39E1-4B1E-49AB-AD3C-21ABB4A45F73}" destId="{EBEFD932-0BDF-4A4F-BD7B-BE98D6CF8BC5}" srcOrd="0" destOrd="2" presId="urn:microsoft.com/office/officeart/2005/8/layout/chevron2"/>
    <dgm:cxn modelId="{82CB18E1-AE65-41DF-9257-0AF5126178C2}" srcId="{8F577F27-56A3-451E-9CC0-6A45CE4A0704}" destId="{A843D562-28C6-4726-9772-CE252EDD4074}" srcOrd="0" destOrd="0" parTransId="{FC057A17-A373-4CFB-A420-7EE75C773C9D}" sibTransId="{9503A2CF-C06E-4277-A4ED-143EBFBAD2EF}"/>
    <dgm:cxn modelId="{9F2758F1-4994-4FF7-9358-1E7803149C9A}" srcId="{2241D569-126D-4DD8-A095-B43C86BE3949}" destId="{3FD9231C-C2D2-45B4-9767-C07773D7D341}" srcOrd="1" destOrd="0" parTransId="{90219B89-650C-49E3-939E-AEADE5306A1F}" sibTransId="{D9B4426D-B067-40EC-886A-05D5C3565EF3}"/>
    <dgm:cxn modelId="{082DB4CB-4359-483C-BB22-EDF314DEF459}" type="presParOf" srcId="{C1D83B8E-72C6-4733-A3C7-9900C20DBD75}" destId="{A29C94F7-FAEC-4E3E-A1D7-E316CCEBA086}" srcOrd="0" destOrd="0" presId="urn:microsoft.com/office/officeart/2005/8/layout/chevron2"/>
    <dgm:cxn modelId="{0CDAF30E-F814-4F1A-B1EF-58404403A37E}" type="presParOf" srcId="{A29C94F7-FAEC-4E3E-A1D7-E316CCEBA086}" destId="{54A365DD-131D-4E4C-AFDE-61BE5E2738B2}" srcOrd="0" destOrd="0" presId="urn:microsoft.com/office/officeart/2005/8/layout/chevron2"/>
    <dgm:cxn modelId="{C659A18D-FBB6-4E92-8E25-64F5C4B95E9C}" type="presParOf" srcId="{A29C94F7-FAEC-4E3E-A1D7-E316CCEBA086}" destId="{FA2E0260-64AE-4B78-A82D-16A597F7A145}" srcOrd="1" destOrd="0" presId="urn:microsoft.com/office/officeart/2005/8/layout/chevron2"/>
    <dgm:cxn modelId="{059C5707-7DB6-48D8-B87A-01E63FE02E2E}" type="presParOf" srcId="{C1D83B8E-72C6-4733-A3C7-9900C20DBD75}" destId="{C34FF87F-6864-4651-9742-78D77A437D72}" srcOrd="1" destOrd="0" presId="urn:microsoft.com/office/officeart/2005/8/layout/chevron2"/>
    <dgm:cxn modelId="{A8842632-0D2F-4557-86FA-A013D5B72789}" type="presParOf" srcId="{C1D83B8E-72C6-4733-A3C7-9900C20DBD75}" destId="{BE78130F-4DB8-4903-BD53-84ED6AA9F12B}" srcOrd="2" destOrd="0" presId="urn:microsoft.com/office/officeart/2005/8/layout/chevron2"/>
    <dgm:cxn modelId="{64D87F26-94AB-44BC-B92A-49CA3BBB8E5E}" type="presParOf" srcId="{BE78130F-4DB8-4903-BD53-84ED6AA9F12B}" destId="{99338268-755E-4400-B9CD-92EE1B10948A}" srcOrd="0" destOrd="0" presId="urn:microsoft.com/office/officeart/2005/8/layout/chevron2"/>
    <dgm:cxn modelId="{8578FEEF-4149-498E-A864-C8596420AFC7}" type="presParOf" srcId="{BE78130F-4DB8-4903-BD53-84ED6AA9F12B}" destId="{342D5CA8-D75B-40FB-86FF-B8CC97A7860C}" srcOrd="1" destOrd="0" presId="urn:microsoft.com/office/officeart/2005/8/layout/chevron2"/>
    <dgm:cxn modelId="{23173E46-9C22-4B03-88D1-AEC07DEDDF4E}" type="presParOf" srcId="{C1D83B8E-72C6-4733-A3C7-9900C20DBD75}" destId="{C0E880A7-FA49-4C22-880E-2A00EEE237CE}" srcOrd="3" destOrd="0" presId="urn:microsoft.com/office/officeart/2005/8/layout/chevron2"/>
    <dgm:cxn modelId="{392759A3-6686-4ABC-8441-ACB5303FB03C}" type="presParOf" srcId="{C1D83B8E-72C6-4733-A3C7-9900C20DBD75}" destId="{63926026-6626-465F-8DAF-EA12CE4B7C80}" srcOrd="4" destOrd="0" presId="urn:microsoft.com/office/officeart/2005/8/layout/chevron2"/>
    <dgm:cxn modelId="{731DD45C-D9B9-417B-9A35-40889D214C2D}" type="presParOf" srcId="{63926026-6626-465F-8DAF-EA12CE4B7C80}" destId="{C8A4944D-24E9-4BB8-8740-1745E70B31B7}" srcOrd="0" destOrd="0" presId="urn:microsoft.com/office/officeart/2005/8/layout/chevron2"/>
    <dgm:cxn modelId="{0EA309B2-8577-4BD8-8312-DE76FD9B53A4}" type="presParOf" srcId="{63926026-6626-465F-8DAF-EA12CE4B7C80}" destId="{EBEFD932-0BDF-4A4F-BD7B-BE98D6CF8BC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CE7F4EA-337C-4DE1-B40E-EB9FA19984CC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EBFBBD-ACE9-459B-B2AE-C2FCEB562082}">
      <dgm:prSet phldrT="[Text]" custT="1"/>
      <dgm:spPr/>
      <dgm:t>
        <a:bodyPr/>
        <a:lstStyle/>
        <a:p>
          <a:r>
            <a:rPr lang="en-US" sz="3200" b="1" dirty="0"/>
            <a:t>Identify a </a:t>
          </a:r>
          <a:r>
            <a:rPr lang="en-US" sz="3200" b="1" dirty="0">
              <a:latin typeface="Century Gothic"/>
            </a:rPr>
            <a:t>topic</a:t>
          </a:r>
          <a:endParaRPr lang="en-US" sz="3200" b="1" dirty="0"/>
        </a:p>
      </dgm:t>
    </dgm:pt>
    <dgm:pt modelId="{96F8BEDE-F698-4B20-98FE-DF4A01FE22C3}" type="parTrans" cxnId="{BC317259-18FF-4730-8566-4A80E18F4ADF}">
      <dgm:prSet/>
      <dgm:spPr/>
      <dgm:t>
        <a:bodyPr/>
        <a:lstStyle/>
        <a:p>
          <a:endParaRPr lang="en-US"/>
        </a:p>
      </dgm:t>
    </dgm:pt>
    <dgm:pt modelId="{C51DC100-A1C1-4BFC-9F26-10D901AD1D87}" type="sibTrans" cxnId="{BC317259-18FF-4730-8566-4A80E18F4ADF}">
      <dgm:prSet/>
      <dgm:spPr/>
      <dgm:t>
        <a:bodyPr/>
        <a:lstStyle/>
        <a:p>
          <a:endParaRPr lang="en-US"/>
        </a:p>
      </dgm:t>
    </dgm:pt>
    <dgm:pt modelId="{A12E70CB-34A5-479E-8A5C-3423FCB5040B}">
      <dgm:prSet phldrT="[Text]" custT="1"/>
      <dgm:spPr/>
      <dgm:t>
        <a:bodyPr/>
        <a:lstStyle/>
        <a:p>
          <a:pPr rtl="0"/>
          <a:r>
            <a:rPr lang="en-US" sz="3200" b="1" dirty="0"/>
            <a:t>Research </a:t>
          </a:r>
          <a:r>
            <a:rPr lang="en-US" sz="3200" b="1" dirty="0">
              <a:latin typeface="Century Gothic"/>
            </a:rPr>
            <a:t>that topic</a:t>
          </a:r>
          <a:endParaRPr lang="en-US" sz="3200" b="1" dirty="0"/>
        </a:p>
      </dgm:t>
    </dgm:pt>
    <dgm:pt modelId="{0E0DE09B-FAEA-4575-A6A1-4E23BC65C1C6}" type="parTrans" cxnId="{29895AAE-CD3C-43CB-B68D-A09A3545C3A9}">
      <dgm:prSet/>
      <dgm:spPr/>
      <dgm:t>
        <a:bodyPr/>
        <a:lstStyle/>
        <a:p>
          <a:endParaRPr lang="en-US"/>
        </a:p>
      </dgm:t>
    </dgm:pt>
    <dgm:pt modelId="{AA43C99F-CC65-4BEB-B4E3-83C339FF6BEC}" type="sibTrans" cxnId="{29895AAE-CD3C-43CB-B68D-A09A3545C3A9}">
      <dgm:prSet/>
      <dgm:spPr/>
      <dgm:t>
        <a:bodyPr/>
        <a:lstStyle/>
        <a:p>
          <a:endParaRPr lang="en-US"/>
        </a:p>
      </dgm:t>
    </dgm:pt>
    <dgm:pt modelId="{83F2D6D2-5C9A-4959-BCC0-50F0216AE728}">
      <dgm:prSet phldrT="[Text]" phldr="0" custT="1"/>
      <dgm:spPr/>
      <dgm:t>
        <a:bodyPr/>
        <a:lstStyle/>
        <a:p>
          <a:pPr rtl="0"/>
          <a:r>
            <a:rPr lang="en-US" sz="3200" b="1" dirty="0">
              <a:latin typeface="Century Gothic"/>
            </a:rPr>
            <a:t>Review your research &amp; select works to cover</a:t>
          </a:r>
          <a:endParaRPr lang="en-US" sz="3200" b="1" dirty="0"/>
        </a:p>
      </dgm:t>
    </dgm:pt>
    <dgm:pt modelId="{25B294BB-398B-4C16-9037-D6A7A1943F83}" type="parTrans" cxnId="{D058CBF2-03CD-402C-B752-9A075D7516E6}">
      <dgm:prSet/>
      <dgm:spPr/>
      <dgm:t>
        <a:bodyPr/>
        <a:lstStyle/>
        <a:p>
          <a:endParaRPr lang="en-US"/>
        </a:p>
      </dgm:t>
    </dgm:pt>
    <dgm:pt modelId="{25EC83F7-EED9-46B5-A4FC-11B2643B9215}" type="sibTrans" cxnId="{D058CBF2-03CD-402C-B752-9A075D7516E6}">
      <dgm:prSet/>
      <dgm:spPr/>
      <dgm:t>
        <a:bodyPr/>
        <a:lstStyle/>
        <a:p>
          <a:endParaRPr lang="en-US"/>
        </a:p>
      </dgm:t>
    </dgm:pt>
    <dgm:pt modelId="{8D895623-5A82-4FDE-9B3A-1A00B33654FA}" type="pres">
      <dgm:prSet presAssocID="{6CE7F4EA-337C-4DE1-B40E-EB9FA19984CC}" presName="Name0" presStyleCnt="0">
        <dgm:presLayoutVars>
          <dgm:dir/>
          <dgm:resizeHandles val="exact"/>
        </dgm:presLayoutVars>
      </dgm:prSet>
      <dgm:spPr/>
    </dgm:pt>
    <dgm:pt modelId="{3BC41184-7A35-4249-8AE3-6EB875680380}" type="pres">
      <dgm:prSet presAssocID="{C2EBFBBD-ACE9-459B-B2AE-C2FCEB562082}" presName="node" presStyleLbl="node1" presStyleIdx="0" presStyleCnt="3">
        <dgm:presLayoutVars>
          <dgm:bulletEnabled val="1"/>
        </dgm:presLayoutVars>
      </dgm:prSet>
      <dgm:spPr/>
    </dgm:pt>
    <dgm:pt modelId="{F17FC3EB-5D72-443F-9F35-0BCDCB9D34AE}" type="pres">
      <dgm:prSet presAssocID="{C51DC100-A1C1-4BFC-9F26-10D901AD1D87}" presName="sibTrans" presStyleCnt="0"/>
      <dgm:spPr/>
    </dgm:pt>
    <dgm:pt modelId="{D4469E23-7991-4532-900F-B6BFBA894A95}" type="pres">
      <dgm:prSet presAssocID="{A12E70CB-34A5-479E-8A5C-3423FCB5040B}" presName="node" presStyleLbl="node1" presStyleIdx="1" presStyleCnt="3">
        <dgm:presLayoutVars>
          <dgm:bulletEnabled val="1"/>
        </dgm:presLayoutVars>
      </dgm:prSet>
      <dgm:spPr/>
    </dgm:pt>
    <dgm:pt modelId="{9CF9AB9E-0F62-4207-8EBE-E6E89313CC55}" type="pres">
      <dgm:prSet presAssocID="{AA43C99F-CC65-4BEB-B4E3-83C339FF6BEC}" presName="sibTrans" presStyleCnt="0"/>
      <dgm:spPr/>
    </dgm:pt>
    <dgm:pt modelId="{5F5F9949-415A-498B-A144-2080EDC263AD}" type="pres">
      <dgm:prSet presAssocID="{83F2D6D2-5C9A-4959-BCC0-50F0216AE728}" presName="node" presStyleLbl="node1" presStyleIdx="2" presStyleCnt="3">
        <dgm:presLayoutVars>
          <dgm:bulletEnabled val="1"/>
        </dgm:presLayoutVars>
      </dgm:prSet>
      <dgm:spPr/>
    </dgm:pt>
  </dgm:ptLst>
  <dgm:cxnLst>
    <dgm:cxn modelId="{E9AB8406-5851-4826-B779-A6AA95418972}" type="presOf" srcId="{A12E70CB-34A5-479E-8A5C-3423FCB5040B}" destId="{D4469E23-7991-4532-900F-B6BFBA894A95}" srcOrd="0" destOrd="0" presId="urn:microsoft.com/office/officeart/2005/8/layout/hList6"/>
    <dgm:cxn modelId="{DD534B0E-A6E1-4347-A9A6-89441861E42C}" type="presOf" srcId="{C2EBFBBD-ACE9-459B-B2AE-C2FCEB562082}" destId="{3BC41184-7A35-4249-8AE3-6EB875680380}" srcOrd="0" destOrd="0" presId="urn:microsoft.com/office/officeart/2005/8/layout/hList6"/>
    <dgm:cxn modelId="{BC317259-18FF-4730-8566-4A80E18F4ADF}" srcId="{6CE7F4EA-337C-4DE1-B40E-EB9FA19984CC}" destId="{C2EBFBBD-ACE9-459B-B2AE-C2FCEB562082}" srcOrd="0" destOrd="0" parTransId="{96F8BEDE-F698-4B20-98FE-DF4A01FE22C3}" sibTransId="{C51DC100-A1C1-4BFC-9F26-10D901AD1D87}"/>
    <dgm:cxn modelId="{5642F680-A6FF-4EB0-AD48-A6A9B0A0B2A2}" type="presOf" srcId="{83F2D6D2-5C9A-4959-BCC0-50F0216AE728}" destId="{5F5F9949-415A-498B-A144-2080EDC263AD}" srcOrd="0" destOrd="0" presId="urn:microsoft.com/office/officeart/2005/8/layout/hList6"/>
    <dgm:cxn modelId="{29895AAE-CD3C-43CB-B68D-A09A3545C3A9}" srcId="{6CE7F4EA-337C-4DE1-B40E-EB9FA19984CC}" destId="{A12E70CB-34A5-479E-8A5C-3423FCB5040B}" srcOrd="1" destOrd="0" parTransId="{0E0DE09B-FAEA-4575-A6A1-4E23BC65C1C6}" sibTransId="{AA43C99F-CC65-4BEB-B4E3-83C339FF6BEC}"/>
    <dgm:cxn modelId="{D058CBF2-03CD-402C-B752-9A075D7516E6}" srcId="{6CE7F4EA-337C-4DE1-B40E-EB9FA19984CC}" destId="{83F2D6D2-5C9A-4959-BCC0-50F0216AE728}" srcOrd="2" destOrd="0" parTransId="{25B294BB-398B-4C16-9037-D6A7A1943F83}" sibTransId="{25EC83F7-EED9-46B5-A4FC-11B2643B9215}"/>
    <dgm:cxn modelId="{6EDDEEFF-A4D3-461E-BDE2-E57973125F12}" type="presOf" srcId="{6CE7F4EA-337C-4DE1-B40E-EB9FA19984CC}" destId="{8D895623-5A82-4FDE-9B3A-1A00B33654FA}" srcOrd="0" destOrd="0" presId="urn:microsoft.com/office/officeart/2005/8/layout/hList6"/>
    <dgm:cxn modelId="{5ABAADFD-2C64-4E47-8406-A13C9CA73237}" type="presParOf" srcId="{8D895623-5A82-4FDE-9B3A-1A00B33654FA}" destId="{3BC41184-7A35-4249-8AE3-6EB875680380}" srcOrd="0" destOrd="0" presId="urn:microsoft.com/office/officeart/2005/8/layout/hList6"/>
    <dgm:cxn modelId="{16C798C4-D9CC-4162-9A50-7C7BCAADA869}" type="presParOf" srcId="{8D895623-5A82-4FDE-9B3A-1A00B33654FA}" destId="{F17FC3EB-5D72-443F-9F35-0BCDCB9D34AE}" srcOrd="1" destOrd="0" presId="urn:microsoft.com/office/officeart/2005/8/layout/hList6"/>
    <dgm:cxn modelId="{49767BF5-F5D0-4F20-A15E-BB21FD8D3200}" type="presParOf" srcId="{8D895623-5A82-4FDE-9B3A-1A00B33654FA}" destId="{D4469E23-7991-4532-900F-B6BFBA894A95}" srcOrd="2" destOrd="0" presId="urn:microsoft.com/office/officeart/2005/8/layout/hList6"/>
    <dgm:cxn modelId="{F1FD37AF-B3F4-4795-97AE-BFB387AAB717}" type="presParOf" srcId="{8D895623-5A82-4FDE-9B3A-1A00B33654FA}" destId="{9CF9AB9E-0F62-4207-8EBE-E6E89313CC55}" srcOrd="3" destOrd="0" presId="urn:microsoft.com/office/officeart/2005/8/layout/hList6"/>
    <dgm:cxn modelId="{4BB5A7E9-4C61-47E3-BB29-E2B9A2C90D59}" type="presParOf" srcId="{8D895623-5A82-4FDE-9B3A-1A00B33654FA}" destId="{5F5F9949-415A-498B-A144-2080EDC263AD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0688C93-78A9-40CD-91E1-5AFF700368BF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AF90EA-3C01-4EBC-A8CF-76548A271E6C}">
      <dgm:prSet phldrT="[Text]" phldr="0"/>
      <dgm:spPr/>
      <dgm:t>
        <a:bodyPr/>
        <a:lstStyle/>
        <a:p>
          <a:pPr rtl="0"/>
          <a:r>
            <a:rPr lang="en-US" b="1" dirty="0">
              <a:latin typeface="Century Gothic"/>
            </a:rPr>
            <a:t>Literature</a:t>
          </a:r>
          <a:r>
            <a:rPr lang="en-US" b="1" i="0" u="none" strike="noStrike" cap="none" baseline="0" noProof="0" dirty="0">
              <a:latin typeface="Century Gothic"/>
            </a:rPr>
            <a:t> Revie</a:t>
          </a:r>
          <a:r>
            <a:rPr lang="en-US" b="1" i="0" u="none" strike="noStrike" cap="none" baseline="0" noProof="0" dirty="0">
              <a:solidFill>
                <a:schemeClr val="bg1"/>
              </a:solidFill>
              <a:latin typeface="Century Gothic"/>
            </a:rPr>
            <a:t>w:</a:t>
          </a:r>
          <a:r>
            <a:rPr lang="en-US" b="1" i="0" u="none" strike="noStrike" cap="none" baseline="0" noProof="0" dirty="0">
              <a:solidFill>
                <a:srgbClr val="010000"/>
              </a:solidFill>
              <a:latin typeface="Century Gothic"/>
            </a:rPr>
            <a:t> </a:t>
          </a:r>
          <a:r>
            <a:rPr lang="en-US" b="1" i="0" u="none" strike="noStrike" cap="none" baseline="0" noProof="0" dirty="0">
              <a:solidFill>
                <a:schemeClr val="bg1"/>
              </a:solidFill>
              <a:latin typeface="Century Gothic"/>
            </a:rPr>
            <a:t>Survey</a:t>
          </a:r>
        </a:p>
      </dgm:t>
    </dgm:pt>
    <dgm:pt modelId="{3B41C765-41BD-4C73-A2DF-B766A2356F8D}" type="parTrans" cxnId="{29CA942D-AF33-4AA3-B420-0070DA094038}">
      <dgm:prSet/>
      <dgm:spPr/>
      <dgm:t>
        <a:bodyPr/>
        <a:lstStyle/>
        <a:p>
          <a:endParaRPr lang="en-US"/>
        </a:p>
      </dgm:t>
    </dgm:pt>
    <dgm:pt modelId="{C370C437-4DA2-4125-992B-052512248EC3}" type="sibTrans" cxnId="{29CA942D-AF33-4AA3-B420-0070DA094038}">
      <dgm:prSet/>
      <dgm:spPr/>
      <dgm:t>
        <a:bodyPr/>
        <a:lstStyle/>
        <a:p>
          <a:endParaRPr lang="en-US"/>
        </a:p>
      </dgm:t>
    </dgm:pt>
    <dgm:pt modelId="{B4DC55D4-8446-4AFE-A3D2-72C72DF63BD3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Reads</a:t>
          </a:r>
          <a:r>
            <a:rPr lang="en-US" dirty="0">
              <a:latin typeface="Century Gothic"/>
            </a:rPr>
            <a:t> like an essay</a:t>
          </a:r>
        </a:p>
      </dgm:t>
    </dgm:pt>
    <dgm:pt modelId="{9A355B50-2354-4625-B61B-4896494420FB}" type="parTrans" cxnId="{331BE669-2AD9-4919-A675-DCFD1BDA5D05}">
      <dgm:prSet/>
      <dgm:spPr/>
    </dgm:pt>
    <dgm:pt modelId="{7E09B8B2-3513-4893-828C-2A86925F3940}" type="sibTrans" cxnId="{331BE669-2AD9-4919-A675-DCFD1BDA5D05}">
      <dgm:prSet/>
      <dgm:spPr/>
    </dgm:pt>
    <dgm:pt modelId="{CA43CC3F-B8F1-4BAB-AD7D-3F5EF32CCD67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Allows articles to 'talk to one another'</a:t>
          </a:r>
          <a:endParaRPr lang="en-US" dirty="0"/>
        </a:p>
      </dgm:t>
    </dgm:pt>
    <dgm:pt modelId="{8CCEE1AC-2E2C-463B-85AA-6202D6B112D9}" type="parTrans" cxnId="{4EDFE269-E4F5-4FAF-A4A9-F7FBA278DBE8}">
      <dgm:prSet/>
      <dgm:spPr/>
    </dgm:pt>
    <dgm:pt modelId="{D580F023-0D41-43BD-9A84-A671FCB57BA2}" type="sibTrans" cxnId="{4EDFE269-E4F5-4FAF-A4A9-F7FBA278DBE8}">
      <dgm:prSet/>
      <dgm:spPr/>
    </dgm:pt>
    <dgm:pt modelId="{46FD53E7-8E02-43A2-BF3A-2D6A434113D4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Organized by theme</a:t>
          </a:r>
        </a:p>
      </dgm:t>
    </dgm:pt>
    <dgm:pt modelId="{E6128736-453F-4893-96D0-DE027D38212C}" type="parTrans" cxnId="{17F3CFB2-B178-4821-9B4F-3E6757F69642}">
      <dgm:prSet/>
      <dgm:spPr/>
    </dgm:pt>
    <dgm:pt modelId="{197C61FD-FF25-4C7B-A378-6051DCB0D033}" type="sibTrans" cxnId="{17F3CFB2-B178-4821-9B4F-3E6757F69642}">
      <dgm:prSet/>
      <dgm:spPr/>
    </dgm:pt>
    <dgm:pt modelId="{481CEDCC-E6AB-46AD-9371-B2E5CD736539}">
      <dgm:prSet phldr="0"/>
      <dgm:spPr/>
      <dgm:t>
        <a:bodyPr/>
        <a:lstStyle/>
        <a:p>
          <a:pPr rtl="0"/>
          <a:r>
            <a:rPr lang="en-US" b="1" dirty="0">
              <a:latin typeface="Century Gothic"/>
            </a:rPr>
            <a:t>Annotated bibliography</a:t>
          </a:r>
        </a:p>
      </dgm:t>
    </dgm:pt>
    <dgm:pt modelId="{788DD25C-8DA7-4B5E-822E-27B94A46AF19}" type="parTrans" cxnId="{1E984B77-F8BB-4F75-B7FF-C74F3D6F4FAE}">
      <dgm:prSet/>
      <dgm:spPr/>
    </dgm:pt>
    <dgm:pt modelId="{59B7EC32-B2BC-44AD-AA77-CD1AC15E2B93}" type="sibTrans" cxnId="{1E984B77-F8BB-4F75-B7FF-C74F3D6F4FAE}">
      <dgm:prSet/>
      <dgm:spPr/>
    </dgm:pt>
    <dgm:pt modelId="{932786F5-B67C-4921-8504-CF69BC7F5C9E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Organized by article</a:t>
          </a:r>
        </a:p>
      </dgm:t>
    </dgm:pt>
    <dgm:pt modelId="{C228CDD0-598D-48A1-9F98-4FF56CC36540}" type="parTrans" cxnId="{A134F94E-E7B2-4DD6-B3F5-E20120AF5F22}">
      <dgm:prSet/>
      <dgm:spPr/>
    </dgm:pt>
    <dgm:pt modelId="{6F0D928F-2AC9-4EF4-8850-04ED2420FBC9}" type="sibTrans" cxnId="{A134F94E-E7B2-4DD6-B3F5-E20120AF5F22}">
      <dgm:prSet/>
      <dgm:spPr/>
    </dgm:pt>
    <dgm:pt modelId="{236D2C25-9BCD-496F-B3C7-EB5F76AEBC85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Often precedes future projects</a:t>
          </a:r>
        </a:p>
      </dgm:t>
    </dgm:pt>
    <dgm:pt modelId="{06094C2C-DC31-4670-AAD9-07B03284CD9E}" type="parTrans" cxnId="{5423A2EF-BC0B-4748-84FD-B403E1D9AB82}">
      <dgm:prSet/>
      <dgm:spPr/>
    </dgm:pt>
    <dgm:pt modelId="{A355EC16-10F7-49F2-ACE9-A12426D5B74D}" type="sibTrans" cxnId="{5423A2EF-BC0B-4748-84FD-B403E1D9AB82}">
      <dgm:prSet/>
      <dgm:spPr/>
    </dgm:pt>
    <dgm:pt modelId="{16E91BAE-5837-4906-A1D1-F9BD75E91AB4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Collect research on a topic in one place</a:t>
          </a:r>
        </a:p>
      </dgm:t>
    </dgm:pt>
    <dgm:pt modelId="{194435E1-7319-4295-9ECD-DFCA68D701BD}" type="parTrans" cxnId="{9EB07F0A-C54D-4756-9CF8-91AC297282C3}">
      <dgm:prSet/>
      <dgm:spPr/>
    </dgm:pt>
    <dgm:pt modelId="{67B862BF-A4DA-4F94-9B9A-38136D96D336}" type="sibTrans" cxnId="{9EB07F0A-C54D-4756-9CF8-91AC297282C3}">
      <dgm:prSet/>
      <dgm:spPr/>
    </dgm:pt>
    <dgm:pt modelId="{A31829C7-7282-4F25-9FDA-C6A9D145D4D5}">
      <dgm:prSet phldr="0"/>
      <dgm:spPr/>
      <dgm:t>
        <a:bodyPr/>
        <a:lstStyle/>
        <a:p>
          <a:pPr rtl="0"/>
          <a:r>
            <a:rPr lang="en-US" b="1" dirty="0">
              <a:latin typeface="Century Gothic"/>
            </a:rPr>
            <a:t>All</a:t>
          </a:r>
        </a:p>
      </dgm:t>
    </dgm:pt>
    <dgm:pt modelId="{958D49BB-869D-4825-A6E3-14960EDB3F76}" type="parTrans" cxnId="{AA5B807E-4067-45AC-9EC7-C9393672F39F}">
      <dgm:prSet/>
      <dgm:spPr/>
    </dgm:pt>
    <dgm:pt modelId="{7A2396B2-BB4A-410D-B552-95B41CE277AF}" type="sibTrans" cxnId="{AA5B807E-4067-45AC-9EC7-C9393672F39F}">
      <dgm:prSet/>
      <dgm:spPr/>
    </dgm:pt>
    <dgm:pt modelId="{8603E679-E98A-4D95-AECD-0A6352E03406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Can inform future research</a:t>
          </a:r>
        </a:p>
      </dgm:t>
    </dgm:pt>
    <dgm:pt modelId="{C6B63719-65A1-435B-8DBD-DE9813D31E9C}" type="parTrans" cxnId="{B150CF1F-BE13-4ED7-9C09-B61D8C640FBE}">
      <dgm:prSet/>
      <dgm:spPr/>
    </dgm:pt>
    <dgm:pt modelId="{71B21556-9914-4854-8F6B-6C97965E330B}" type="sibTrans" cxnId="{B150CF1F-BE13-4ED7-9C09-B61D8C640FBE}">
      <dgm:prSet/>
      <dgm:spPr/>
    </dgm:pt>
    <dgm:pt modelId="{501D3E8E-C85F-4108-AB99-C5F52C53597E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Identify gaps/biases</a:t>
          </a:r>
          <a:endParaRPr lang="en-US" dirty="0"/>
        </a:p>
      </dgm:t>
    </dgm:pt>
    <dgm:pt modelId="{F8B8068B-06AC-4948-8496-E9E955033264}" type="parTrans" cxnId="{C66A6074-740D-449D-A9CD-CEA5CE1DBFE3}">
      <dgm:prSet/>
      <dgm:spPr/>
    </dgm:pt>
    <dgm:pt modelId="{FA172B2E-0DB8-4572-BE78-5C2E6E4FB34A}" type="sibTrans" cxnId="{C66A6074-740D-449D-A9CD-CEA5CE1DBFE3}">
      <dgm:prSet/>
      <dgm:spPr/>
    </dgm:pt>
    <dgm:pt modelId="{B5947EBB-818D-4F5E-83E5-3A7F52D947E4}">
      <dgm:prSet phldr="0"/>
      <dgm:spPr/>
      <dgm:t>
        <a:bodyPr/>
        <a:lstStyle/>
        <a:p>
          <a:pPr rtl="0"/>
          <a:r>
            <a:rPr lang="en-US" b="1" dirty="0">
              <a:latin typeface="Century Gothic"/>
            </a:rPr>
            <a:t>Literature Review: Critical</a:t>
          </a:r>
        </a:p>
      </dgm:t>
    </dgm:pt>
    <dgm:pt modelId="{69089D53-69EE-4134-8055-B2115653ABDF}" type="parTrans" cxnId="{629971F1-CE02-41A0-AEF8-405495C92B8E}">
      <dgm:prSet/>
      <dgm:spPr/>
    </dgm:pt>
    <dgm:pt modelId="{F44D36AA-9FC2-4082-ADB9-BB07DFBE46DF}" type="sibTrans" cxnId="{629971F1-CE02-41A0-AEF8-405495C92B8E}">
      <dgm:prSet/>
      <dgm:spPr/>
    </dgm:pt>
    <dgm:pt modelId="{2E9ABE55-1EF9-490F-A342-4BA61319C5EA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Organized by article</a:t>
          </a:r>
        </a:p>
      </dgm:t>
    </dgm:pt>
    <dgm:pt modelId="{9A9A75CE-4CCC-4F7C-A221-793679047F05}" type="parTrans" cxnId="{CC9E443D-DA6A-4B19-AB69-A1E1D93F739C}">
      <dgm:prSet/>
      <dgm:spPr/>
    </dgm:pt>
    <dgm:pt modelId="{F4A51BFF-FA87-4A59-9893-DD0896B54D75}" type="sibTrans" cxnId="{CC9E443D-DA6A-4B19-AB69-A1E1D93F739C}">
      <dgm:prSet/>
      <dgm:spPr/>
    </dgm:pt>
    <dgm:pt modelId="{723C2903-F6F3-4156-B738-69526EE5173B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In-depth look at research methods</a:t>
          </a:r>
        </a:p>
      </dgm:t>
    </dgm:pt>
    <dgm:pt modelId="{6183CDCB-3F68-4E98-88B2-32B22516FCA5}" type="parTrans" cxnId="{FA9BA692-71C6-413B-86A4-267935E8D5F0}">
      <dgm:prSet/>
      <dgm:spPr/>
    </dgm:pt>
    <dgm:pt modelId="{76A2FD6B-CDFC-45F7-B3B5-34CA6C3FBD8E}" type="sibTrans" cxnId="{FA9BA692-71C6-413B-86A4-267935E8D5F0}">
      <dgm:prSet/>
      <dgm:spPr/>
    </dgm:pt>
    <dgm:pt modelId="{5E9E349E-E39B-4EA8-B3F7-92638C8A809D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Bibliographic entry + summary + short commentary</a:t>
          </a:r>
        </a:p>
      </dgm:t>
    </dgm:pt>
    <dgm:pt modelId="{05C8C56A-887E-4C9A-A6E2-DD4789DE5662}" type="parTrans" cxnId="{2EA2D8FA-275D-422E-B698-ADF62544B418}">
      <dgm:prSet/>
      <dgm:spPr/>
    </dgm:pt>
    <dgm:pt modelId="{4708012E-3B5A-4831-8200-118074BBA77C}" type="sibTrans" cxnId="{2EA2D8FA-275D-422E-B698-ADF62544B418}">
      <dgm:prSet/>
      <dgm:spPr/>
    </dgm:pt>
    <dgm:pt modelId="{19128DA1-2DFB-425F-930B-324E3BF9EF26}" type="pres">
      <dgm:prSet presAssocID="{90688C93-78A9-40CD-91E1-5AFF700368BF}" presName="Name0" presStyleCnt="0">
        <dgm:presLayoutVars>
          <dgm:dir/>
          <dgm:animLvl val="lvl"/>
          <dgm:resizeHandles val="exact"/>
        </dgm:presLayoutVars>
      </dgm:prSet>
      <dgm:spPr/>
    </dgm:pt>
    <dgm:pt modelId="{41EEEED3-8046-4E61-92E5-25EC80368F48}" type="pres">
      <dgm:prSet presAssocID="{E7AF90EA-3C01-4EBC-A8CF-76548A271E6C}" presName="composite" presStyleCnt="0"/>
      <dgm:spPr/>
    </dgm:pt>
    <dgm:pt modelId="{54345917-0D24-4005-8EFA-6DCC56325822}" type="pres">
      <dgm:prSet presAssocID="{E7AF90EA-3C01-4EBC-A8CF-76548A271E6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8ABB78E-9B66-4250-A3A7-6C5AF1502177}" type="pres">
      <dgm:prSet presAssocID="{E7AF90EA-3C01-4EBC-A8CF-76548A271E6C}" presName="desTx" presStyleLbl="alignAccFollowNode1" presStyleIdx="0" presStyleCnt="4">
        <dgm:presLayoutVars>
          <dgm:bulletEnabled val="1"/>
        </dgm:presLayoutVars>
      </dgm:prSet>
      <dgm:spPr/>
    </dgm:pt>
    <dgm:pt modelId="{5863922B-099F-4CA8-BFA0-F9627E679C53}" type="pres">
      <dgm:prSet presAssocID="{C370C437-4DA2-4125-992B-052512248EC3}" presName="space" presStyleCnt="0"/>
      <dgm:spPr/>
    </dgm:pt>
    <dgm:pt modelId="{B636B52B-FA98-4807-BAE8-E73D4122082F}" type="pres">
      <dgm:prSet presAssocID="{B5947EBB-818D-4F5E-83E5-3A7F52D947E4}" presName="composite" presStyleCnt="0"/>
      <dgm:spPr/>
    </dgm:pt>
    <dgm:pt modelId="{F892759A-D72E-4A89-B529-C89A5D0F22A6}" type="pres">
      <dgm:prSet presAssocID="{B5947EBB-818D-4F5E-83E5-3A7F52D947E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0EAE42D-0F39-49C9-B159-7E34472A2FF0}" type="pres">
      <dgm:prSet presAssocID="{B5947EBB-818D-4F5E-83E5-3A7F52D947E4}" presName="desTx" presStyleLbl="alignAccFollowNode1" presStyleIdx="1" presStyleCnt="4">
        <dgm:presLayoutVars>
          <dgm:bulletEnabled val="1"/>
        </dgm:presLayoutVars>
      </dgm:prSet>
      <dgm:spPr/>
    </dgm:pt>
    <dgm:pt modelId="{DA2E08AE-0A88-47F0-BAEA-3B941E7913E0}" type="pres">
      <dgm:prSet presAssocID="{F44D36AA-9FC2-4082-ADB9-BB07DFBE46DF}" presName="space" presStyleCnt="0"/>
      <dgm:spPr/>
    </dgm:pt>
    <dgm:pt modelId="{2D95975C-F653-4919-9771-B5E9CBB6FBEE}" type="pres">
      <dgm:prSet presAssocID="{481CEDCC-E6AB-46AD-9371-B2E5CD736539}" presName="composite" presStyleCnt="0"/>
      <dgm:spPr/>
    </dgm:pt>
    <dgm:pt modelId="{8AAA8D95-9D3F-46EB-A7CD-6A5ACAC6C0F9}" type="pres">
      <dgm:prSet presAssocID="{481CEDCC-E6AB-46AD-9371-B2E5CD73653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5B5DA65-1194-4D71-B3B5-3362F9FF82DD}" type="pres">
      <dgm:prSet presAssocID="{481CEDCC-E6AB-46AD-9371-B2E5CD736539}" presName="desTx" presStyleLbl="alignAccFollowNode1" presStyleIdx="2" presStyleCnt="4">
        <dgm:presLayoutVars>
          <dgm:bulletEnabled val="1"/>
        </dgm:presLayoutVars>
      </dgm:prSet>
      <dgm:spPr/>
    </dgm:pt>
    <dgm:pt modelId="{A28D3714-F005-4B0D-B68D-9A9DBBD75B3E}" type="pres">
      <dgm:prSet presAssocID="{59B7EC32-B2BC-44AD-AA77-CD1AC15E2B93}" presName="space" presStyleCnt="0"/>
      <dgm:spPr/>
    </dgm:pt>
    <dgm:pt modelId="{B0C37A8A-2ACF-4F9F-B6B4-C4BC179F1556}" type="pres">
      <dgm:prSet presAssocID="{A31829C7-7282-4F25-9FDA-C6A9D145D4D5}" presName="composite" presStyleCnt="0"/>
      <dgm:spPr/>
    </dgm:pt>
    <dgm:pt modelId="{F8265489-8700-49B8-B564-E6E69EA445BD}" type="pres">
      <dgm:prSet presAssocID="{A31829C7-7282-4F25-9FDA-C6A9D145D4D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2128715-AB7E-44AC-98DF-65936BAFDB80}" type="pres">
      <dgm:prSet presAssocID="{A31829C7-7282-4F25-9FDA-C6A9D145D4D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7842602-E0A1-4576-8717-466F499FBFE1}" type="presOf" srcId="{723C2903-F6F3-4156-B738-69526EE5173B}" destId="{50EAE42D-0F39-49C9-B159-7E34472A2FF0}" srcOrd="0" destOrd="1" presId="urn:microsoft.com/office/officeart/2005/8/layout/hList1"/>
    <dgm:cxn modelId="{9EB07F0A-C54D-4756-9CF8-91AC297282C3}" srcId="{A31829C7-7282-4F25-9FDA-C6A9D145D4D5}" destId="{16E91BAE-5837-4906-A1D1-F9BD75E91AB4}" srcOrd="0" destOrd="0" parTransId="{194435E1-7319-4295-9ECD-DFCA68D701BD}" sibTransId="{67B862BF-A4DA-4F94-9B9A-38136D96D336}"/>
    <dgm:cxn modelId="{20583011-D47F-4E21-9A61-49CB874ED91E}" type="presOf" srcId="{46FD53E7-8E02-43A2-BF3A-2D6A434113D4}" destId="{08ABB78E-9B66-4250-A3A7-6C5AF1502177}" srcOrd="0" destOrd="2" presId="urn:microsoft.com/office/officeart/2005/8/layout/hList1"/>
    <dgm:cxn modelId="{B150CF1F-BE13-4ED7-9C09-B61D8C640FBE}" srcId="{A31829C7-7282-4F25-9FDA-C6A9D145D4D5}" destId="{8603E679-E98A-4D95-AECD-0A6352E03406}" srcOrd="1" destOrd="0" parTransId="{C6B63719-65A1-435B-8DBD-DE9813D31E9C}" sibTransId="{71B21556-9914-4854-8F6B-6C97965E330B}"/>
    <dgm:cxn modelId="{29CA942D-AF33-4AA3-B420-0070DA094038}" srcId="{90688C93-78A9-40CD-91E1-5AFF700368BF}" destId="{E7AF90EA-3C01-4EBC-A8CF-76548A271E6C}" srcOrd="0" destOrd="0" parTransId="{3B41C765-41BD-4C73-A2DF-B766A2356F8D}" sibTransId="{C370C437-4DA2-4125-992B-052512248EC3}"/>
    <dgm:cxn modelId="{B13DDB36-1980-4D06-B837-26BCEC152F66}" type="presOf" srcId="{5E9E349E-E39B-4EA8-B3F7-92638C8A809D}" destId="{35B5DA65-1194-4D71-B3B5-3362F9FF82DD}" srcOrd="0" destOrd="1" presId="urn:microsoft.com/office/officeart/2005/8/layout/hList1"/>
    <dgm:cxn modelId="{CC9E443D-DA6A-4B19-AB69-A1E1D93F739C}" srcId="{B5947EBB-818D-4F5E-83E5-3A7F52D947E4}" destId="{2E9ABE55-1EF9-490F-A342-4BA61319C5EA}" srcOrd="0" destOrd="0" parTransId="{9A9A75CE-4CCC-4F7C-A221-793679047F05}" sibTransId="{F4A51BFF-FA87-4A59-9893-DD0896B54D75}"/>
    <dgm:cxn modelId="{4EDFE269-E4F5-4FAF-A4A9-F7FBA278DBE8}" srcId="{E7AF90EA-3C01-4EBC-A8CF-76548A271E6C}" destId="{CA43CC3F-B8F1-4BAB-AD7D-3F5EF32CCD67}" srcOrd="1" destOrd="0" parTransId="{8CCEE1AC-2E2C-463B-85AA-6202D6B112D9}" sibTransId="{D580F023-0D41-43BD-9A84-A671FCB57BA2}"/>
    <dgm:cxn modelId="{331BE669-2AD9-4919-A675-DCFD1BDA5D05}" srcId="{E7AF90EA-3C01-4EBC-A8CF-76548A271E6C}" destId="{B4DC55D4-8446-4AFE-A3D2-72C72DF63BD3}" srcOrd="0" destOrd="0" parTransId="{9A355B50-2354-4625-B61B-4896494420FB}" sibTransId="{7E09B8B2-3513-4893-828C-2A86925F3940}"/>
    <dgm:cxn modelId="{3F55EF4B-081B-48A3-8BAA-2C701561C3B3}" type="presOf" srcId="{B4DC55D4-8446-4AFE-A3D2-72C72DF63BD3}" destId="{08ABB78E-9B66-4250-A3A7-6C5AF1502177}" srcOrd="0" destOrd="0" presId="urn:microsoft.com/office/officeart/2005/8/layout/hList1"/>
    <dgm:cxn modelId="{A134F94E-E7B2-4DD6-B3F5-E20120AF5F22}" srcId="{481CEDCC-E6AB-46AD-9371-B2E5CD736539}" destId="{932786F5-B67C-4921-8504-CF69BC7F5C9E}" srcOrd="0" destOrd="0" parTransId="{C228CDD0-598D-48A1-9F98-4FF56CC36540}" sibTransId="{6F0D928F-2AC9-4EF4-8850-04ED2420FBC9}"/>
    <dgm:cxn modelId="{68DBC36F-BF92-40E2-AF08-40D01B9BF074}" type="presOf" srcId="{A31829C7-7282-4F25-9FDA-C6A9D145D4D5}" destId="{F8265489-8700-49B8-B564-E6E69EA445BD}" srcOrd="0" destOrd="0" presId="urn:microsoft.com/office/officeart/2005/8/layout/hList1"/>
    <dgm:cxn modelId="{79663F53-1555-47E7-9F6E-EF8848FA20FA}" type="presOf" srcId="{481CEDCC-E6AB-46AD-9371-B2E5CD736539}" destId="{8AAA8D95-9D3F-46EB-A7CD-6A5ACAC6C0F9}" srcOrd="0" destOrd="0" presId="urn:microsoft.com/office/officeart/2005/8/layout/hList1"/>
    <dgm:cxn modelId="{CFFEA973-994C-4884-8463-12FFAA6D4BA8}" type="presOf" srcId="{E7AF90EA-3C01-4EBC-A8CF-76548A271E6C}" destId="{54345917-0D24-4005-8EFA-6DCC56325822}" srcOrd="0" destOrd="0" presId="urn:microsoft.com/office/officeart/2005/8/layout/hList1"/>
    <dgm:cxn modelId="{C66A6074-740D-449D-A9CD-CEA5CE1DBFE3}" srcId="{A31829C7-7282-4F25-9FDA-C6A9D145D4D5}" destId="{501D3E8E-C85F-4108-AB99-C5F52C53597E}" srcOrd="2" destOrd="0" parTransId="{F8B8068B-06AC-4948-8496-E9E955033264}" sibTransId="{FA172B2E-0DB8-4572-BE78-5C2E6E4FB34A}"/>
    <dgm:cxn modelId="{1E984B77-F8BB-4F75-B7FF-C74F3D6F4FAE}" srcId="{90688C93-78A9-40CD-91E1-5AFF700368BF}" destId="{481CEDCC-E6AB-46AD-9371-B2E5CD736539}" srcOrd="2" destOrd="0" parTransId="{788DD25C-8DA7-4B5E-822E-27B94A46AF19}" sibTransId="{59B7EC32-B2BC-44AD-AA77-CD1AC15E2B93}"/>
    <dgm:cxn modelId="{199D1C7C-2227-434F-A737-9656B09D9F1E}" type="presOf" srcId="{CA43CC3F-B8F1-4BAB-AD7D-3F5EF32CCD67}" destId="{08ABB78E-9B66-4250-A3A7-6C5AF1502177}" srcOrd="0" destOrd="1" presId="urn:microsoft.com/office/officeart/2005/8/layout/hList1"/>
    <dgm:cxn modelId="{AA5B807E-4067-45AC-9EC7-C9393672F39F}" srcId="{90688C93-78A9-40CD-91E1-5AFF700368BF}" destId="{A31829C7-7282-4F25-9FDA-C6A9D145D4D5}" srcOrd="3" destOrd="0" parTransId="{958D49BB-869D-4825-A6E3-14960EDB3F76}" sibTransId="{7A2396B2-BB4A-410D-B552-95B41CE277AF}"/>
    <dgm:cxn modelId="{FA9BA692-71C6-413B-86A4-267935E8D5F0}" srcId="{B5947EBB-818D-4F5E-83E5-3A7F52D947E4}" destId="{723C2903-F6F3-4156-B738-69526EE5173B}" srcOrd="1" destOrd="0" parTransId="{6183CDCB-3F68-4E98-88B2-32B22516FCA5}" sibTransId="{76A2FD6B-CDFC-45F7-B3B5-34CA6C3FBD8E}"/>
    <dgm:cxn modelId="{D873E895-05BF-4FC0-B49A-EEEF93BC2416}" type="presOf" srcId="{236D2C25-9BCD-496F-B3C7-EB5F76AEBC85}" destId="{35B5DA65-1194-4D71-B3B5-3362F9FF82DD}" srcOrd="0" destOrd="2" presId="urn:microsoft.com/office/officeart/2005/8/layout/hList1"/>
    <dgm:cxn modelId="{A7F8A297-5DA5-4D57-9716-85AEC9584E06}" type="presOf" srcId="{932786F5-B67C-4921-8504-CF69BC7F5C9E}" destId="{35B5DA65-1194-4D71-B3B5-3362F9FF82DD}" srcOrd="0" destOrd="0" presId="urn:microsoft.com/office/officeart/2005/8/layout/hList1"/>
    <dgm:cxn modelId="{407DA1A3-2DFA-476A-8C0E-92D2349C2CEE}" type="presOf" srcId="{90688C93-78A9-40CD-91E1-5AFF700368BF}" destId="{19128DA1-2DFB-425F-930B-324E3BF9EF26}" srcOrd="0" destOrd="0" presId="urn:microsoft.com/office/officeart/2005/8/layout/hList1"/>
    <dgm:cxn modelId="{17F3CFB2-B178-4821-9B4F-3E6757F69642}" srcId="{E7AF90EA-3C01-4EBC-A8CF-76548A271E6C}" destId="{46FD53E7-8E02-43A2-BF3A-2D6A434113D4}" srcOrd="2" destOrd="0" parTransId="{E6128736-453F-4893-96D0-DE027D38212C}" sibTransId="{197C61FD-FF25-4C7B-A378-6051DCB0D033}"/>
    <dgm:cxn modelId="{1E4338B4-5FAD-45D4-A9E5-B2C09D025459}" type="presOf" srcId="{501D3E8E-C85F-4108-AB99-C5F52C53597E}" destId="{B2128715-AB7E-44AC-98DF-65936BAFDB80}" srcOrd="0" destOrd="2" presId="urn:microsoft.com/office/officeart/2005/8/layout/hList1"/>
    <dgm:cxn modelId="{6EAA15C2-3E25-4C03-9352-7909DC508FAD}" type="presOf" srcId="{16E91BAE-5837-4906-A1D1-F9BD75E91AB4}" destId="{B2128715-AB7E-44AC-98DF-65936BAFDB80}" srcOrd="0" destOrd="0" presId="urn:microsoft.com/office/officeart/2005/8/layout/hList1"/>
    <dgm:cxn modelId="{62F6C4D7-0291-47CA-A119-282B7BE64DA1}" type="presOf" srcId="{8603E679-E98A-4D95-AECD-0A6352E03406}" destId="{B2128715-AB7E-44AC-98DF-65936BAFDB80}" srcOrd="0" destOrd="1" presId="urn:microsoft.com/office/officeart/2005/8/layout/hList1"/>
    <dgm:cxn modelId="{CF4015E3-4957-4FD2-A9C3-6D2B996808C9}" type="presOf" srcId="{B5947EBB-818D-4F5E-83E5-3A7F52D947E4}" destId="{F892759A-D72E-4A89-B529-C89A5D0F22A6}" srcOrd="0" destOrd="0" presId="urn:microsoft.com/office/officeart/2005/8/layout/hList1"/>
    <dgm:cxn modelId="{B23F1BE6-75C4-484B-82A2-63EB13D9AFD1}" type="presOf" srcId="{2E9ABE55-1EF9-490F-A342-4BA61319C5EA}" destId="{50EAE42D-0F39-49C9-B159-7E34472A2FF0}" srcOrd="0" destOrd="0" presId="urn:microsoft.com/office/officeart/2005/8/layout/hList1"/>
    <dgm:cxn modelId="{5423A2EF-BC0B-4748-84FD-B403E1D9AB82}" srcId="{481CEDCC-E6AB-46AD-9371-B2E5CD736539}" destId="{236D2C25-9BCD-496F-B3C7-EB5F76AEBC85}" srcOrd="2" destOrd="0" parTransId="{06094C2C-DC31-4670-AAD9-07B03284CD9E}" sibTransId="{A355EC16-10F7-49F2-ACE9-A12426D5B74D}"/>
    <dgm:cxn modelId="{629971F1-CE02-41A0-AEF8-405495C92B8E}" srcId="{90688C93-78A9-40CD-91E1-5AFF700368BF}" destId="{B5947EBB-818D-4F5E-83E5-3A7F52D947E4}" srcOrd="1" destOrd="0" parTransId="{69089D53-69EE-4134-8055-B2115653ABDF}" sibTransId="{F44D36AA-9FC2-4082-ADB9-BB07DFBE46DF}"/>
    <dgm:cxn modelId="{2EA2D8FA-275D-422E-B698-ADF62544B418}" srcId="{481CEDCC-E6AB-46AD-9371-B2E5CD736539}" destId="{5E9E349E-E39B-4EA8-B3F7-92638C8A809D}" srcOrd="1" destOrd="0" parTransId="{05C8C56A-887E-4C9A-A6E2-DD4789DE5662}" sibTransId="{4708012E-3B5A-4831-8200-118074BBA77C}"/>
    <dgm:cxn modelId="{38C71D54-64A4-4107-83B5-93F1F4AD2717}" type="presParOf" srcId="{19128DA1-2DFB-425F-930B-324E3BF9EF26}" destId="{41EEEED3-8046-4E61-92E5-25EC80368F48}" srcOrd="0" destOrd="0" presId="urn:microsoft.com/office/officeart/2005/8/layout/hList1"/>
    <dgm:cxn modelId="{E5B9E7E6-8874-4590-9211-D8A0338361AD}" type="presParOf" srcId="{41EEEED3-8046-4E61-92E5-25EC80368F48}" destId="{54345917-0D24-4005-8EFA-6DCC56325822}" srcOrd="0" destOrd="0" presId="urn:microsoft.com/office/officeart/2005/8/layout/hList1"/>
    <dgm:cxn modelId="{AA00442B-BB63-4666-82FE-E0BBA7D5A468}" type="presParOf" srcId="{41EEEED3-8046-4E61-92E5-25EC80368F48}" destId="{08ABB78E-9B66-4250-A3A7-6C5AF1502177}" srcOrd="1" destOrd="0" presId="urn:microsoft.com/office/officeart/2005/8/layout/hList1"/>
    <dgm:cxn modelId="{1C426CF5-65D7-4DEB-B3C1-DFBA2B75A5AB}" type="presParOf" srcId="{19128DA1-2DFB-425F-930B-324E3BF9EF26}" destId="{5863922B-099F-4CA8-BFA0-F9627E679C53}" srcOrd="1" destOrd="0" presId="urn:microsoft.com/office/officeart/2005/8/layout/hList1"/>
    <dgm:cxn modelId="{7D7BA90E-17B6-4EF5-B709-4846767A2D58}" type="presParOf" srcId="{19128DA1-2DFB-425F-930B-324E3BF9EF26}" destId="{B636B52B-FA98-4807-BAE8-E73D4122082F}" srcOrd="2" destOrd="0" presId="urn:microsoft.com/office/officeart/2005/8/layout/hList1"/>
    <dgm:cxn modelId="{9E619CEB-A7CE-4F5C-A827-8816CEE09868}" type="presParOf" srcId="{B636B52B-FA98-4807-BAE8-E73D4122082F}" destId="{F892759A-D72E-4A89-B529-C89A5D0F22A6}" srcOrd="0" destOrd="0" presId="urn:microsoft.com/office/officeart/2005/8/layout/hList1"/>
    <dgm:cxn modelId="{A2F819AE-3DC5-470F-8B47-3EC3BE4A0B64}" type="presParOf" srcId="{B636B52B-FA98-4807-BAE8-E73D4122082F}" destId="{50EAE42D-0F39-49C9-B159-7E34472A2FF0}" srcOrd="1" destOrd="0" presId="urn:microsoft.com/office/officeart/2005/8/layout/hList1"/>
    <dgm:cxn modelId="{4EADEF3A-4C3B-42EF-9664-C43B846C2652}" type="presParOf" srcId="{19128DA1-2DFB-425F-930B-324E3BF9EF26}" destId="{DA2E08AE-0A88-47F0-BAEA-3B941E7913E0}" srcOrd="3" destOrd="0" presId="urn:microsoft.com/office/officeart/2005/8/layout/hList1"/>
    <dgm:cxn modelId="{6C747CC5-2A78-4A54-ADC8-6B816BF6091B}" type="presParOf" srcId="{19128DA1-2DFB-425F-930B-324E3BF9EF26}" destId="{2D95975C-F653-4919-9771-B5E9CBB6FBEE}" srcOrd="4" destOrd="0" presId="urn:microsoft.com/office/officeart/2005/8/layout/hList1"/>
    <dgm:cxn modelId="{6E2C0785-E678-4D7C-A89A-4AA7BFCA62D0}" type="presParOf" srcId="{2D95975C-F653-4919-9771-B5E9CBB6FBEE}" destId="{8AAA8D95-9D3F-46EB-A7CD-6A5ACAC6C0F9}" srcOrd="0" destOrd="0" presId="urn:microsoft.com/office/officeart/2005/8/layout/hList1"/>
    <dgm:cxn modelId="{AB6D6B49-03D1-4FAD-AAE1-67F228CDB193}" type="presParOf" srcId="{2D95975C-F653-4919-9771-B5E9CBB6FBEE}" destId="{35B5DA65-1194-4D71-B3B5-3362F9FF82DD}" srcOrd="1" destOrd="0" presId="urn:microsoft.com/office/officeart/2005/8/layout/hList1"/>
    <dgm:cxn modelId="{C587F213-F9CF-4A58-B773-DAE64662E3A5}" type="presParOf" srcId="{19128DA1-2DFB-425F-930B-324E3BF9EF26}" destId="{A28D3714-F005-4B0D-B68D-9A9DBBD75B3E}" srcOrd="5" destOrd="0" presId="urn:microsoft.com/office/officeart/2005/8/layout/hList1"/>
    <dgm:cxn modelId="{C829D67F-61C1-4637-A604-7F268129204A}" type="presParOf" srcId="{19128DA1-2DFB-425F-930B-324E3BF9EF26}" destId="{B0C37A8A-2ACF-4F9F-B6B4-C4BC179F1556}" srcOrd="6" destOrd="0" presId="urn:microsoft.com/office/officeart/2005/8/layout/hList1"/>
    <dgm:cxn modelId="{CF62BB6F-7939-4B3A-A105-FB63F4C080F7}" type="presParOf" srcId="{B0C37A8A-2ACF-4F9F-B6B4-C4BC179F1556}" destId="{F8265489-8700-49B8-B564-E6E69EA445BD}" srcOrd="0" destOrd="0" presId="urn:microsoft.com/office/officeart/2005/8/layout/hList1"/>
    <dgm:cxn modelId="{9F6D86A5-1AED-49B9-97F3-C33F583B8A16}" type="presParOf" srcId="{B0C37A8A-2ACF-4F9F-B6B4-C4BC179F1556}" destId="{B2128715-AB7E-44AC-98DF-65936BAFDB8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688C93-78A9-40CD-91E1-5AFF700368BF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AF90EA-3C01-4EBC-A8CF-76548A271E6C}">
      <dgm:prSet phldrT="[Text]" phldr="0"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  <a:latin typeface="Century Gothic"/>
            </a:rPr>
            <a:t>Literature</a:t>
          </a:r>
          <a:r>
            <a:rPr lang="en-US" b="1" i="0" u="none" strike="noStrike" cap="none" baseline="0" noProof="0" dirty="0">
              <a:solidFill>
                <a:schemeClr val="bg1"/>
              </a:solidFill>
              <a:latin typeface="Century Gothic"/>
            </a:rPr>
            <a:t> Review: Survey</a:t>
          </a:r>
        </a:p>
      </dgm:t>
    </dgm:pt>
    <dgm:pt modelId="{3B41C765-41BD-4C73-A2DF-B766A2356F8D}" type="parTrans" cxnId="{29CA942D-AF33-4AA3-B420-0070DA094038}">
      <dgm:prSet/>
      <dgm:spPr/>
      <dgm:t>
        <a:bodyPr/>
        <a:lstStyle/>
        <a:p>
          <a:endParaRPr lang="en-US"/>
        </a:p>
      </dgm:t>
    </dgm:pt>
    <dgm:pt modelId="{C370C437-4DA2-4125-992B-052512248EC3}" type="sibTrans" cxnId="{29CA942D-AF33-4AA3-B420-0070DA094038}">
      <dgm:prSet/>
      <dgm:spPr/>
      <dgm:t>
        <a:bodyPr/>
        <a:lstStyle/>
        <a:p>
          <a:endParaRPr lang="en-US"/>
        </a:p>
      </dgm:t>
    </dgm:pt>
    <dgm:pt modelId="{3989FACD-C000-4655-B4BD-CDD6DC931EAD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Summarizes and synthesizes research on a given topic</a:t>
          </a:r>
        </a:p>
      </dgm:t>
    </dgm:pt>
    <dgm:pt modelId="{C82A9B0A-985B-4F81-9FF2-A257228517CF}" type="parTrans" cxnId="{C305C252-C670-45FF-885E-DE6753D29195}">
      <dgm:prSet/>
      <dgm:spPr/>
      <dgm:t>
        <a:bodyPr/>
        <a:lstStyle/>
        <a:p>
          <a:endParaRPr lang="en-US"/>
        </a:p>
      </dgm:t>
    </dgm:pt>
    <dgm:pt modelId="{7F7B5B05-8F0A-421F-8359-E17C33763156}" type="sibTrans" cxnId="{C305C252-C670-45FF-885E-DE6753D29195}">
      <dgm:prSet/>
      <dgm:spPr/>
      <dgm:t>
        <a:bodyPr/>
        <a:lstStyle/>
        <a:p>
          <a:endParaRPr lang="en-US"/>
        </a:p>
      </dgm:t>
    </dgm:pt>
    <dgm:pt modelId="{ED030DFC-7F23-4293-9A29-9F8024889040}">
      <dgm:prSet phldrT="[Text]"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Often </a:t>
          </a:r>
          <a:r>
            <a:rPr lang="en-US" b="0" dirty="0" err="1">
              <a:latin typeface="Century Gothic"/>
            </a:rPr>
            <a:t>centres</a:t>
          </a:r>
          <a:r>
            <a:rPr lang="en-US" b="0" dirty="0">
              <a:latin typeface="Century Gothic"/>
            </a:rPr>
            <a:t> around a specific research question or theme</a:t>
          </a:r>
          <a:endParaRPr lang="en-US" b="0" dirty="0"/>
        </a:p>
      </dgm:t>
    </dgm:pt>
    <dgm:pt modelId="{A1C78A5D-A60D-4072-81E8-B890902E92A7}" type="parTrans" cxnId="{B8F9C9ED-48DC-4DAB-B034-FD4D8796A022}">
      <dgm:prSet/>
      <dgm:spPr/>
      <dgm:t>
        <a:bodyPr/>
        <a:lstStyle/>
        <a:p>
          <a:endParaRPr lang="en-US"/>
        </a:p>
      </dgm:t>
    </dgm:pt>
    <dgm:pt modelId="{D759613A-E4CD-477F-A51D-A223B49D5AFA}" type="sibTrans" cxnId="{B8F9C9ED-48DC-4DAB-B034-FD4D8796A022}">
      <dgm:prSet/>
      <dgm:spPr/>
      <dgm:t>
        <a:bodyPr/>
        <a:lstStyle/>
        <a:p>
          <a:endParaRPr lang="en-US"/>
        </a:p>
      </dgm:t>
    </dgm:pt>
    <dgm:pt modelId="{B4DC55D4-8446-4AFE-A3D2-72C72DF63BD3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Organized by theme, not by article</a:t>
          </a:r>
          <a:r>
            <a:rPr lang="en-US" dirty="0">
              <a:latin typeface="Century Gothic"/>
            </a:rPr>
            <a:t> (discusses multiple articles per paragraph/section)</a:t>
          </a:r>
          <a:endParaRPr lang="en-US" dirty="0"/>
        </a:p>
      </dgm:t>
    </dgm:pt>
    <dgm:pt modelId="{9A355B50-2354-4625-B61B-4896494420FB}" type="parTrans" cxnId="{331BE669-2AD9-4919-A675-DCFD1BDA5D05}">
      <dgm:prSet/>
      <dgm:spPr/>
    </dgm:pt>
    <dgm:pt modelId="{7E09B8B2-3513-4893-828C-2A86925F3940}" type="sibTrans" cxnId="{331BE669-2AD9-4919-A675-DCFD1BDA5D05}">
      <dgm:prSet/>
      <dgm:spPr/>
    </dgm:pt>
    <dgm:pt modelId="{19128DA1-2DFB-425F-930B-324E3BF9EF26}" type="pres">
      <dgm:prSet presAssocID="{90688C93-78A9-40CD-91E1-5AFF700368BF}" presName="Name0" presStyleCnt="0">
        <dgm:presLayoutVars>
          <dgm:dir/>
          <dgm:animLvl val="lvl"/>
          <dgm:resizeHandles val="exact"/>
        </dgm:presLayoutVars>
      </dgm:prSet>
      <dgm:spPr/>
    </dgm:pt>
    <dgm:pt modelId="{41EEEED3-8046-4E61-92E5-25EC80368F48}" type="pres">
      <dgm:prSet presAssocID="{E7AF90EA-3C01-4EBC-A8CF-76548A271E6C}" presName="composite" presStyleCnt="0"/>
      <dgm:spPr/>
    </dgm:pt>
    <dgm:pt modelId="{54345917-0D24-4005-8EFA-6DCC56325822}" type="pres">
      <dgm:prSet presAssocID="{E7AF90EA-3C01-4EBC-A8CF-76548A271E6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08ABB78E-9B66-4250-A3A7-6C5AF1502177}" type="pres">
      <dgm:prSet presAssocID="{E7AF90EA-3C01-4EBC-A8CF-76548A271E6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6894300-B68F-4873-BC0F-91AFEEEFE93F}" type="presOf" srcId="{E7AF90EA-3C01-4EBC-A8CF-76548A271E6C}" destId="{54345917-0D24-4005-8EFA-6DCC56325822}" srcOrd="0" destOrd="0" presId="urn:microsoft.com/office/officeart/2005/8/layout/hList1"/>
    <dgm:cxn modelId="{29CA942D-AF33-4AA3-B420-0070DA094038}" srcId="{90688C93-78A9-40CD-91E1-5AFF700368BF}" destId="{E7AF90EA-3C01-4EBC-A8CF-76548A271E6C}" srcOrd="0" destOrd="0" parTransId="{3B41C765-41BD-4C73-A2DF-B766A2356F8D}" sibTransId="{C370C437-4DA2-4125-992B-052512248EC3}"/>
    <dgm:cxn modelId="{B7AC8E5C-E480-4CFF-B376-E21044EC5A79}" type="presOf" srcId="{ED030DFC-7F23-4293-9A29-9F8024889040}" destId="{08ABB78E-9B66-4250-A3A7-6C5AF1502177}" srcOrd="0" destOrd="1" presId="urn:microsoft.com/office/officeart/2005/8/layout/hList1"/>
    <dgm:cxn modelId="{331BE669-2AD9-4919-A675-DCFD1BDA5D05}" srcId="{E7AF90EA-3C01-4EBC-A8CF-76548A271E6C}" destId="{B4DC55D4-8446-4AFE-A3D2-72C72DF63BD3}" srcOrd="2" destOrd="0" parTransId="{9A355B50-2354-4625-B61B-4896494420FB}" sibTransId="{7E09B8B2-3513-4893-828C-2A86925F3940}"/>
    <dgm:cxn modelId="{C305C252-C670-45FF-885E-DE6753D29195}" srcId="{E7AF90EA-3C01-4EBC-A8CF-76548A271E6C}" destId="{3989FACD-C000-4655-B4BD-CDD6DC931EAD}" srcOrd="0" destOrd="0" parTransId="{C82A9B0A-985B-4F81-9FF2-A257228517CF}" sibTransId="{7F7B5B05-8F0A-421F-8359-E17C33763156}"/>
    <dgm:cxn modelId="{AD6D629C-040E-4F27-B6B9-715606C72DAE}" type="presOf" srcId="{3989FACD-C000-4655-B4BD-CDD6DC931EAD}" destId="{08ABB78E-9B66-4250-A3A7-6C5AF1502177}" srcOrd="0" destOrd="0" presId="urn:microsoft.com/office/officeart/2005/8/layout/hList1"/>
    <dgm:cxn modelId="{407DA1A3-2DFA-476A-8C0E-92D2349C2CEE}" type="presOf" srcId="{90688C93-78A9-40CD-91E1-5AFF700368BF}" destId="{19128DA1-2DFB-425F-930B-324E3BF9EF26}" srcOrd="0" destOrd="0" presId="urn:microsoft.com/office/officeart/2005/8/layout/hList1"/>
    <dgm:cxn modelId="{360AC9B9-8DB7-46F5-A7E7-0AF83EC37016}" type="presOf" srcId="{B4DC55D4-8446-4AFE-A3D2-72C72DF63BD3}" destId="{08ABB78E-9B66-4250-A3A7-6C5AF1502177}" srcOrd="0" destOrd="2" presId="urn:microsoft.com/office/officeart/2005/8/layout/hList1"/>
    <dgm:cxn modelId="{B8F9C9ED-48DC-4DAB-B034-FD4D8796A022}" srcId="{E7AF90EA-3C01-4EBC-A8CF-76548A271E6C}" destId="{ED030DFC-7F23-4293-9A29-9F8024889040}" srcOrd="1" destOrd="0" parTransId="{A1C78A5D-A60D-4072-81E8-B890902E92A7}" sibTransId="{D759613A-E4CD-477F-A51D-A223B49D5AFA}"/>
    <dgm:cxn modelId="{EA3A45F5-5793-4C76-9C1F-97B8105124A2}" type="presParOf" srcId="{19128DA1-2DFB-425F-930B-324E3BF9EF26}" destId="{41EEEED3-8046-4E61-92E5-25EC80368F48}" srcOrd="0" destOrd="0" presId="urn:microsoft.com/office/officeart/2005/8/layout/hList1"/>
    <dgm:cxn modelId="{9878707F-B5DC-46E1-A91D-412FAF6D6CBF}" type="presParOf" srcId="{41EEEED3-8046-4E61-92E5-25EC80368F48}" destId="{54345917-0D24-4005-8EFA-6DCC56325822}" srcOrd="0" destOrd="0" presId="urn:microsoft.com/office/officeart/2005/8/layout/hList1"/>
    <dgm:cxn modelId="{C1AFC605-A64D-4984-B638-2C4C2D2B0F8A}" type="presParOf" srcId="{41EEEED3-8046-4E61-92E5-25EC80368F48}" destId="{08ABB78E-9B66-4250-A3A7-6C5AF150217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688C93-78A9-40CD-91E1-5AFF700368BF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AF90EA-3C01-4EBC-A8CF-76548A271E6C}">
      <dgm:prSet phldrT="[Text]" phldr="0"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  <a:latin typeface="Century Gothic"/>
            </a:rPr>
            <a:t>Literature</a:t>
          </a:r>
          <a:r>
            <a:rPr lang="en-US" b="1" i="0" u="none" strike="noStrike" cap="none" baseline="0" noProof="0" dirty="0">
              <a:solidFill>
                <a:schemeClr val="bg1"/>
              </a:solidFill>
              <a:latin typeface="Century Gothic"/>
            </a:rPr>
            <a:t> Review: Critical Article Review</a:t>
          </a:r>
        </a:p>
      </dgm:t>
    </dgm:pt>
    <dgm:pt modelId="{3B41C765-41BD-4C73-A2DF-B766A2356F8D}" type="parTrans" cxnId="{29CA942D-AF33-4AA3-B420-0070DA094038}">
      <dgm:prSet/>
      <dgm:spPr/>
      <dgm:t>
        <a:bodyPr/>
        <a:lstStyle/>
        <a:p>
          <a:endParaRPr lang="en-US"/>
        </a:p>
      </dgm:t>
    </dgm:pt>
    <dgm:pt modelId="{C370C437-4DA2-4125-992B-052512248EC3}" type="sibTrans" cxnId="{29CA942D-AF33-4AA3-B420-0070DA094038}">
      <dgm:prSet/>
      <dgm:spPr/>
      <dgm:t>
        <a:bodyPr/>
        <a:lstStyle/>
        <a:p>
          <a:endParaRPr lang="en-US"/>
        </a:p>
      </dgm:t>
    </dgm:pt>
    <dgm:pt modelId="{B4DC55D4-8446-4AFE-A3D2-72C72DF63BD3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Organized</a:t>
          </a:r>
          <a:r>
            <a:rPr lang="en-US" dirty="0">
              <a:latin typeface="Century Gothic"/>
            </a:rPr>
            <a:t> by article, not by theme</a:t>
          </a:r>
          <a:endParaRPr lang="en-US" dirty="0"/>
        </a:p>
      </dgm:t>
    </dgm:pt>
    <dgm:pt modelId="{9A355B50-2354-4625-B61B-4896494420FB}" type="parTrans" cxnId="{331BE669-2AD9-4919-A675-DCFD1BDA5D05}">
      <dgm:prSet/>
      <dgm:spPr/>
    </dgm:pt>
    <dgm:pt modelId="{7E09B8B2-3513-4893-828C-2A86925F3940}" type="sibTrans" cxnId="{331BE669-2AD9-4919-A675-DCFD1BDA5D05}">
      <dgm:prSet/>
      <dgm:spPr/>
    </dgm:pt>
    <dgm:pt modelId="{BA4AC713-DFF1-4E35-9E60-13C644F260F9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In-depth analysis of each article's methods</a:t>
          </a:r>
        </a:p>
      </dgm:t>
    </dgm:pt>
    <dgm:pt modelId="{6CFB71BE-DD8F-415F-B746-B5DAB02E7381}" type="parTrans" cxnId="{26F0F8E4-9040-42FB-B840-E705954BB6E6}">
      <dgm:prSet/>
      <dgm:spPr/>
    </dgm:pt>
    <dgm:pt modelId="{DBC98ADE-6299-4604-B74C-5D2F5C243C22}" type="sibTrans" cxnId="{26F0F8E4-9040-42FB-B840-E705954BB6E6}">
      <dgm:prSet/>
      <dgm:spPr/>
    </dgm:pt>
    <dgm:pt modelId="{D16C5172-F7C3-41E5-B854-E80F065201E2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Discusses gaps/future research opportunities</a:t>
          </a:r>
        </a:p>
      </dgm:t>
    </dgm:pt>
    <dgm:pt modelId="{B512469C-B653-4972-A551-553DC75B09C8}" type="parTrans" cxnId="{0D0A91F6-3D26-4CD1-B55A-63ABDB8E63E3}">
      <dgm:prSet/>
      <dgm:spPr/>
    </dgm:pt>
    <dgm:pt modelId="{A7192408-8AB4-4123-9116-3199E55CD872}" type="sibTrans" cxnId="{0D0A91F6-3D26-4CD1-B55A-63ABDB8E63E3}">
      <dgm:prSet/>
      <dgm:spPr/>
    </dgm:pt>
    <dgm:pt modelId="{9630287E-EB4C-4B91-84EB-7CC8BFF3655B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Covers each article individually</a:t>
          </a:r>
        </a:p>
      </dgm:t>
    </dgm:pt>
    <dgm:pt modelId="{26F4D5EB-87DF-4C12-9D40-DC8A7CDCB9ED}" type="parTrans" cxnId="{57B5E5D6-4F8D-4261-99D8-A33A9E2B1A15}">
      <dgm:prSet/>
      <dgm:spPr/>
    </dgm:pt>
    <dgm:pt modelId="{11221F12-8489-400B-825E-5EDD6A74FFEE}" type="sibTrans" cxnId="{57B5E5D6-4F8D-4261-99D8-A33A9E2B1A15}">
      <dgm:prSet/>
      <dgm:spPr/>
    </dgm:pt>
    <dgm:pt modelId="{19128DA1-2DFB-425F-930B-324E3BF9EF26}" type="pres">
      <dgm:prSet presAssocID="{90688C93-78A9-40CD-91E1-5AFF700368BF}" presName="Name0" presStyleCnt="0">
        <dgm:presLayoutVars>
          <dgm:dir/>
          <dgm:animLvl val="lvl"/>
          <dgm:resizeHandles val="exact"/>
        </dgm:presLayoutVars>
      </dgm:prSet>
      <dgm:spPr/>
    </dgm:pt>
    <dgm:pt modelId="{41EEEED3-8046-4E61-92E5-25EC80368F48}" type="pres">
      <dgm:prSet presAssocID="{E7AF90EA-3C01-4EBC-A8CF-76548A271E6C}" presName="composite" presStyleCnt="0"/>
      <dgm:spPr/>
    </dgm:pt>
    <dgm:pt modelId="{54345917-0D24-4005-8EFA-6DCC56325822}" type="pres">
      <dgm:prSet presAssocID="{E7AF90EA-3C01-4EBC-A8CF-76548A271E6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08ABB78E-9B66-4250-A3A7-6C5AF1502177}" type="pres">
      <dgm:prSet presAssocID="{E7AF90EA-3C01-4EBC-A8CF-76548A271E6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1B3F32A-866E-4139-BA70-E538DC8D4395}" type="presOf" srcId="{E7AF90EA-3C01-4EBC-A8CF-76548A271E6C}" destId="{54345917-0D24-4005-8EFA-6DCC56325822}" srcOrd="0" destOrd="0" presId="urn:microsoft.com/office/officeart/2005/8/layout/hList1"/>
    <dgm:cxn modelId="{29CA942D-AF33-4AA3-B420-0070DA094038}" srcId="{90688C93-78A9-40CD-91E1-5AFF700368BF}" destId="{E7AF90EA-3C01-4EBC-A8CF-76548A271E6C}" srcOrd="0" destOrd="0" parTransId="{3B41C765-41BD-4C73-A2DF-B766A2356F8D}" sibTransId="{C370C437-4DA2-4125-992B-052512248EC3}"/>
    <dgm:cxn modelId="{49805E3C-EAD7-4586-838A-655BE22363BB}" type="presOf" srcId="{9630287E-EB4C-4B91-84EB-7CC8BFF3655B}" destId="{08ABB78E-9B66-4250-A3A7-6C5AF1502177}" srcOrd="0" destOrd="1" presId="urn:microsoft.com/office/officeart/2005/8/layout/hList1"/>
    <dgm:cxn modelId="{69AD9F69-5D2D-401A-B30C-8F21D20C4D6B}" type="presOf" srcId="{D16C5172-F7C3-41E5-B854-E80F065201E2}" destId="{08ABB78E-9B66-4250-A3A7-6C5AF1502177}" srcOrd="0" destOrd="3" presId="urn:microsoft.com/office/officeart/2005/8/layout/hList1"/>
    <dgm:cxn modelId="{331BE669-2AD9-4919-A675-DCFD1BDA5D05}" srcId="{E7AF90EA-3C01-4EBC-A8CF-76548A271E6C}" destId="{B4DC55D4-8446-4AFE-A3D2-72C72DF63BD3}" srcOrd="0" destOrd="0" parTransId="{9A355B50-2354-4625-B61B-4896494420FB}" sibTransId="{7E09B8B2-3513-4893-828C-2A86925F3940}"/>
    <dgm:cxn modelId="{407DA1A3-2DFA-476A-8C0E-92D2349C2CEE}" type="presOf" srcId="{90688C93-78A9-40CD-91E1-5AFF700368BF}" destId="{19128DA1-2DFB-425F-930B-324E3BF9EF26}" srcOrd="0" destOrd="0" presId="urn:microsoft.com/office/officeart/2005/8/layout/hList1"/>
    <dgm:cxn modelId="{98B38ED6-9783-46EA-8F6E-E1763658A9D0}" type="presOf" srcId="{BA4AC713-DFF1-4E35-9E60-13C644F260F9}" destId="{08ABB78E-9B66-4250-A3A7-6C5AF1502177}" srcOrd="0" destOrd="2" presId="urn:microsoft.com/office/officeart/2005/8/layout/hList1"/>
    <dgm:cxn modelId="{57B5E5D6-4F8D-4261-99D8-A33A9E2B1A15}" srcId="{E7AF90EA-3C01-4EBC-A8CF-76548A271E6C}" destId="{9630287E-EB4C-4B91-84EB-7CC8BFF3655B}" srcOrd="1" destOrd="0" parTransId="{26F4D5EB-87DF-4C12-9D40-DC8A7CDCB9ED}" sibTransId="{11221F12-8489-400B-825E-5EDD6A74FFEE}"/>
    <dgm:cxn modelId="{26F0F8E4-9040-42FB-B840-E705954BB6E6}" srcId="{E7AF90EA-3C01-4EBC-A8CF-76548A271E6C}" destId="{BA4AC713-DFF1-4E35-9E60-13C644F260F9}" srcOrd="2" destOrd="0" parTransId="{6CFB71BE-DD8F-415F-B746-B5DAB02E7381}" sibTransId="{DBC98ADE-6299-4604-B74C-5D2F5C243C22}"/>
    <dgm:cxn modelId="{0D0A91F6-3D26-4CD1-B55A-63ABDB8E63E3}" srcId="{E7AF90EA-3C01-4EBC-A8CF-76548A271E6C}" destId="{D16C5172-F7C3-41E5-B854-E80F065201E2}" srcOrd="3" destOrd="0" parTransId="{B512469C-B653-4972-A551-553DC75B09C8}" sibTransId="{A7192408-8AB4-4123-9116-3199E55CD872}"/>
    <dgm:cxn modelId="{49CCDBF8-EA71-4F61-8700-4772A794661C}" type="presOf" srcId="{B4DC55D4-8446-4AFE-A3D2-72C72DF63BD3}" destId="{08ABB78E-9B66-4250-A3A7-6C5AF1502177}" srcOrd="0" destOrd="0" presId="urn:microsoft.com/office/officeart/2005/8/layout/hList1"/>
    <dgm:cxn modelId="{35A0D090-FC69-4E21-9EEA-18793339AED7}" type="presParOf" srcId="{19128DA1-2DFB-425F-930B-324E3BF9EF26}" destId="{41EEEED3-8046-4E61-92E5-25EC80368F48}" srcOrd="0" destOrd="0" presId="urn:microsoft.com/office/officeart/2005/8/layout/hList1"/>
    <dgm:cxn modelId="{F0AC123D-5C7E-4170-A87C-254B8810B3F9}" type="presParOf" srcId="{41EEEED3-8046-4E61-92E5-25EC80368F48}" destId="{54345917-0D24-4005-8EFA-6DCC56325822}" srcOrd="0" destOrd="0" presId="urn:microsoft.com/office/officeart/2005/8/layout/hList1"/>
    <dgm:cxn modelId="{E9E24633-AA4A-4448-B8CD-C327277D0943}" type="presParOf" srcId="{41EEEED3-8046-4E61-92E5-25EC80368F48}" destId="{08ABB78E-9B66-4250-A3A7-6C5AF150217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688C93-78A9-40CD-91E1-5AFF700368BF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AF90EA-3C01-4EBC-A8CF-76548A271E6C}">
      <dgm:prSet phldrT="[Text]" phldr="0"/>
      <dgm:spPr/>
      <dgm:t>
        <a:bodyPr/>
        <a:lstStyle/>
        <a:p>
          <a:pPr rtl="0"/>
          <a:r>
            <a:rPr lang="en-US" b="1" dirty="0"/>
            <a:t>Annotated Bibliography</a:t>
          </a:r>
          <a:endParaRPr lang="en-US" b="1" i="0" u="none" strike="noStrike" cap="none" baseline="0" noProof="0" dirty="0">
            <a:solidFill>
              <a:srgbClr val="010000"/>
            </a:solidFill>
            <a:latin typeface="Century Gothic"/>
          </a:endParaRPr>
        </a:p>
      </dgm:t>
    </dgm:pt>
    <dgm:pt modelId="{3B41C765-41BD-4C73-A2DF-B766A2356F8D}" type="parTrans" cxnId="{29CA942D-AF33-4AA3-B420-0070DA094038}">
      <dgm:prSet/>
      <dgm:spPr/>
      <dgm:t>
        <a:bodyPr/>
        <a:lstStyle/>
        <a:p>
          <a:endParaRPr lang="en-US"/>
        </a:p>
      </dgm:t>
    </dgm:pt>
    <dgm:pt modelId="{C370C437-4DA2-4125-992B-052512248EC3}" type="sibTrans" cxnId="{29CA942D-AF33-4AA3-B420-0070DA094038}">
      <dgm:prSet/>
      <dgm:spPr/>
      <dgm:t>
        <a:bodyPr/>
        <a:lstStyle/>
        <a:p>
          <a:endParaRPr lang="en-US"/>
        </a:p>
      </dgm:t>
    </dgm:pt>
    <dgm:pt modelId="{3989FACD-C000-4655-B4BD-CDD6DC931EAD}">
      <dgm:prSet phldrT="[Text]" phldr="0"/>
      <dgm:spPr/>
      <dgm:t>
        <a:bodyPr/>
        <a:lstStyle/>
        <a:p>
          <a:r>
            <a:rPr lang="en-US" b="0" dirty="0"/>
            <a:t>Tends to discuss value/usefulness of given sources to a future project</a:t>
          </a:r>
        </a:p>
      </dgm:t>
    </dgm:pt>
    <dgm:pt modelId="{C82A9B0A-985B-4F81-9FF2-A257228517CF}" type="parTrans" cxnId="{C305C252-C670-45FF-885E-DE6753D29195}">
      <dgm:prSet/>
      <dgm:spPr/>
      <dgm:t>
        <a:bodyPr/>
        <a:lstStyle/>
        <a:p>
          <a:endParaRPr lang="en-US"/>
        </a:p>
      </dgm:t>
    </dgm:pt>
    <dgm:pt modelId="{7F7B5B05-8F0A-421F-8359-E17C33763156}" type="sibTrans" cxnId="{C305C252-C670-45FF-885E-DE6753D29195}">
      <dgm:prSet/>
      <dgm:spPr/>
      <dgm:t>
        <a:bodyPr/>
        <a:lstStyle/>
        <a:p>
          <a:endParaRPr lang="en-US"/>
        </a:p>
      </dgm:t>
    </dgm:pt>
    <dgm:pt modelId="{777974FC-8657-4601-B340-E5BC8ADEEE47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Organized by article, not by theme</a:t>
          </a:r>
          <a:endParaRPr lang="en-US" b="0" dirty="0"/>
        </a:p>
      </dgm:t>
    </dgm:pt>
    <dgm:pt modelId="{F7FF5126-19FE-49B2-A241-B97DC24B0BBA}" type="parTrans" cxnId="{FE329761-0333-40C0-BE27-50FCD5A60F12}">
      <dgm:prSet/>
      <dgm:spPr/>
    </dgm:pt>
    <dgm:pt modelId="{EFCBF279-C973-4DB8-87ED-D7CDE59EF740}" type="sibTrans" cxnId="{FE329761-0333-40C0-BE27-50FCD5A60F12}">
      <dgm:prSet/>
      <dgm:spPr/>
    </dgm:pt>
    <dgm:pt modelId="{B4DC55D4-8446-4AFE-A3D2-72C72DF63BD3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Summary of each article, often followed by discussion of its usefulness</a:t>
          </a:r>
          <a:endParaRPr lang="en-US" b="0" dirty="0"/>
        </a:p>
      </dgm:t>
    </dgm:pt>
    <dgm:pt modelId="{9A355B50-2354-4625-B61B-4896494420FB}" type="parTrans" cxnId="{331BE669-2AD9-4919-A675-DCFD1BDA5D05}">
      <dgm:prSet/>
      <dgm:spPr/>
    </dgm:pt>
    <dgm:pt modelId="{7E09B8B2-3513-4893-828C-2A86925F3940}" type="sibTrans" cxnId="{331BE669-2AD9-4919-A675-DCFD1BDA5D05}">
      <dgm:prSet/>
      <dgm:spPr/>
    </dgm:pt>
    <dgm:pt modelId="{488C3964-E5D4-4AE0-93F5-D78E0273EE77}">
      <dgm:prSet phldr="0"/>
      <dgm:spPr/>
      <dgm:t>
        <a:bodyPr/>
        <a:lstStyle/>
        <a:p>
          <a:r>
            <a:rPr lang="en-US" b="0" dirty="0"/>
            <a:t>Typically precedes a larger assignment</a:t>
          </a:r>
        </a:p>
      </dgm:t>
    </dgm:pt>
    <dgm:pt modelId="{B9CCFFB1-1534-43B3-AA47-5B97D9B5C947}" type="parTrans" cxnId="{9B2DBB58-3FBE-4EAE-BE78-C9FD6C647C47}">
      <dgm:prSet/>
      <dgm:spPr/>
    </dgm:pt>
    <dgm:pt modelId="{28120F9A-7A28-49E8-9C22-F9160BABA93D}" type="sibTrans" cxnId="{9B2DBB58-3FBE-4EAE-BE78-C9FD6C647C47}">
      <dgm:prSet/>
      <dgm:spPr/>
    </dgm:pt>
    <dgm:pt modelId="{19128DA1-2DFB-425F-930B-324E3BF9EF26}" type="pres">
      <dgm:prSet presAssocID="{90688C93-78A9-40CD-91E1-5AFF700368BF}" presName="Name0" presStyleCnt="0">
        <dgm:presLayoutVars>
          <dgm:dir/>
          <dgm:animLvl val="lvl"/>
          <dgm:resizeHandles val="exact"/>
        </dgm:presLayoutVars>
      </dgm:prSet>
      <dgm:spPr/>
    </dgm:pt>
    <dgm:pt modelId="{41EEEED3-8046-4E61-92E5-25EC80368F48}" type="pres">
      <dgm:prSet presAssocID="{E7AF90EA-3C01-4EBC-A8CF-76548A271E6C}" presName="composite" presStyleCnt="0"/>
      <dgm:spPr/>
    </dgm:pt>
    <dgm:pt modelId="{54345917-0D24-4005-8EFA-6DCC56325822}" type="pres">
      <dgm:prSet presAssocID="{E7AF90EA-3C01-4EBC-A8CF-76548A271E6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08ABB78E-9B66-4250-A3A7-6C5AF1502177}" type="pres">
      <dgm:prSet presAssocID="{E7AF90EA-3C01-4EBC-A8CF-76548A271E6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7B81F514-8E98-41D0-855F-D72526EC9D4A}" type="presOf" srcId="{B4DC55D4-8446-4AFE-A3D2-72C72DF63BD3}" destId="{08ABB78E-9B66-4250-A3A7-6C5AF1502177}" srcOrd="0" destOrd="3" presId="urn:microsoft.com/office/officeart/2005/8/layout/hList1"/>
    <dgm:cxn modelId="{29CA942D-AF33-4AA3-B420-0070DA094038}" srcId="{90688C93-78A9-40CD-91E1-5AFF700368BF}" destId="{E7AF90EA-3C01-4EBC-A8CF-76548A271E6C}" srcOrd="0" destOrd="0" parTransId="{3B41C765-41BD-4C73-A2DF-B766A2356F8D}" sibTransId="{C370C437-4DA2-4125-992B-052512248EC3}"/>
    <dgm:cxn modelId="{FE329761-0333-40C0-BE27-50FCD5A60F12}" srcId="{E7AF90EA-3C01-4EBC-A8CF-76548A271E6C}" destId="{777974FC-8657-4601-B340-E5BC8ADEEE47}" srcOrd="2" destOrd="0" parTransId="{F7FF5126-19FE-49B2-A241-B97DC24B0BBA}" sibTransId="{EFCBF279-C973-4DB8-87ED-D7CDE59EF740}"/>
    <dgm:cxn modelId="{331BE669-2AD9-4919-A675-DCFD1BDA5D05}" srcId="{E7AF90EA-3C01-4EBC-A8CF-76548A271E6C}" destId="{B4DC55D4-8446-4AFE-A3D2-72C72DF63BD3}" srcOrd="3" destOrd="0" parTransId="{9A355B50-2354-4625-B61B-4896494420FB}" sibTransId="{7E09B8B2-3513-4893-828C-2A86925F3940}"/>
    <dgm:cxn modelId="{C305C252-C670-45FF-885E-DE6753D29195}" srcId="{E7AF90EA-3C01-4EBC-A8CF-76548A271E6C}" destId="{3989FACD-C000-4655-B4BD-CDD6DC931EAD}" srcOrd="1" destOrd="0" parTransId="{C82A9B0A-985B-4F81-9FF2-A257228517CF}" sibTransId="{7F7B5B05-8F0A-421F-8359-E17C33763156}"/>
    <dgm:cxn modelId="{9B2DBB58-3FBE-4EAE-BE78-C9FD6C647C47}" srcId="{E7AF90EA-3C01-4EBC-A8CF-76548A271E6C}" destId="{488C3964-E5D4-4AE0-93F5-D78E0273EE77}" srcOrd="0" destOrd="0" parTransId="{B9CCFFB1-1534-43B3-AA47-5B97D9B5C947}" sibTransId="{28120F9A-7A28-49E8-9C22-F9160BABA93D}"/>
    <dgm:cxn modelId="{FE5E3090-6A35-4A00-B647-D6B168B8534A}" type="presOf" srcId="{3989FACD-C000-4655-B4BD-CDD6DC931EAD}" destId="{08ABB78E-9B66-4250-A3A7-6C5AF1502177}" srcOrd="0" destOrd="1" presId="urn:microsoft.com/office/officeart/2005/8/layout/hList1"/>
    <dgm:cxn modelId="{086DBA9A-EC15-4946-B68C-A039E5B23847}" type="presOf" srcId="{488C3964-E5D4-4AE0-93F5-D78E0273EE77}" destId="{08ABB78E-9B66-4250-A3A7-6C5AF1502177}" srcOrd="0" destOrd="0" presId="urn:microsoft.com/office/officeart/2005/8/layout/hList1"/>
    <dgm:cxn modelId="{407DA1A3-2DFA-476A-8C0E-92D2349C2CEE}" type="presOf" srcId="{90688C93-78A9-40CD-91E1-5AFF700368BF}" destId="{19128DA1-2DFB-425F-930B-324E3BF9EF26}" srcOrd="0" destOrd="0" presId="urn:microsoft.com/office/officeart/2005/8/layout/hList1"/>
    <dgm:cxn modelId="{DF02E6D9-8C42-4FA8-A428-D89E0F5D8FF6}" type="presOf" srcId="{E7AF90EA-3C01-4EBC-A8CF-76548A271E6C}" destId="{54345917-0D24-4005-8EFA-6DCC56325822}" srcOrd="0" destOrd="0" presId="urn:microsoft.com/office/officeart/2005/8/layout/hList1"/>
    <dgm:cxn modelId="{4FA0BAEE-F948-43C5-83BC-D25180AFF631}" type="presOf" srcId="{777974FC-8657-4601-B340-E5BC8ADEEE47}" destId="{08ABB78E-9B66-4250-A3A7-6C5AF1502177}" srcOrd="0" destOrd="2" presId="urn:microsoft.com/office/officeart/2005/8/layout/hList1"/>
    <dgm:cxn modelId="{1AA00A3A-0FF1-40C8-B4D2-297BC75061B6}" type="presParOf" srcId="{19128DA1-2DFB-425F-930B-324E3BF9EF26}" destId="{41EEEED3-8046-4E61-92E5-25EC80368F48}" srcOrd="0" destOrd="0" presId="urn:microsoft.com/office/officeart/2005/8/layout/hList1"/>
    <dgm:cxn modelId="{167DB8DA-F25E-4BDE-A8FE-D4249132C5DF}" type="presParOf" srcId="{41EEEED3-8046-4E61-92E5-25EC80368F48}" destId="{54345917-0D24-4005-8EFA-6DCC56325822}" srcOrd="0" destOrd="0" presId="urn:microsoft.com/office/officeart/2005/8/layout/hList1"/>
    <dgm:cxn modelId="{BD4FCDD3-8BD1-467C-8142-2B76C6C25378}" type="presParOf" srcId="{41EEEED3-8046-4E61-92E5-25EC80368F48}" destId="{08ABB78E-9B66-4250-A3A7-6C5AF150217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E7F4EA-337C-4DE1-B40E-EB9FA19984CC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EBFBBD-ACE9-459B-B2AE-C2FCEB562082}">
      <dgm:prSet phldrT="[Text]" custT="1"/>
      <dgm:spPr/>
      <dgm:t>
        <a:bodyPr/>
        <a:lstStyle/>
        <a:p>
          <a:pPr rtl="0"/>
          <a:r>
            <a:rPr lang="en-US" sz="3200" b="1" dirty="0">
              <a:latin typeface="Century Gothic"/>
            </a:rPr>
            <a:t>Lit </a:t>
          </a:r>
          <a:r>
            <a:rPr lang="en-US" sz="3200" b="1" i="0" u="none" strike="noStrike" cap="none" baseline="0" noProof="0" dirty="0">
              <a:latin typeface="Century Gothic"/>
            </a:rPr>
            <a:t>Review</a:t>
          </a:r>
          <a:r>
            <a:rPr lang="en-US" sz="3200" b="1" dirty="0">
              <a:latin typeface="Century Gothic"/>
            </a:rPr>
            <a:t>: Survey</a:t>
          </a:r>
          <a:endParaRPr lang="en-US" sz="3200" dirty="0"/>
        </a:p>
      </dgm:t>
    </dgm:pt>
    <dgm:pt modelId="{96F8BEDE-F698-4B20-98FE-DF4A01FE22C3}" type="parTrans" cxnId="{BC317259-18FF-4730-8566-4A80E18F4ADF}">
      <dgm:prSet/>
      <dgm:spPr/>
      <dgm:t>
        <a:bodyPr/>
        <a:lstStyle/>
        <a:p>
          <a:endParaRPr lang="en-US"/>
        </a:p>
      </dgm:t>
    </dgm:pt>
    <dgm:pt modelId="{C51DC100-A1C1-4BFC-9F26-10D901AD1D87}" type="sibTrans" cxnId="{BC317259-18FF-4730-8566-4A80E18F4ADF}">
      <dgm:prSet/>
      <dgm:spPr/>
      <dgm:t>
        <a:bodyPr/>
        <a:lstStyle/>
        <a:p>
          <a:endParaRPr lang="en-US"/>
        </a:p>
      </dgm:t>
    </dgm:pt>
    <dgm:pt modelId="{52763795-B873-43E3-B3E9-1069942F74C5}">
      <dgm:prSet phldr="0"/>
      <dgm:spPr/>
      <dgm:t>
        <a:bodyPr/>
        <a:lstStyle/>
        <a:p>
          <a:r>
            <a:rPr lang="en-US" sz="3200" b="1" dirty="0">
              <a:latin typeface="Century Gothic"/>
            </a:rPr>
            <a:t>Lit Review: Critical</a:t>
          </a:r>
          <a:endParaRPr lang="en-US" dirty="0"/>
        </a:p>
      </dgm:t>
    </dgm:pt>
    <dgm:pt modelId="{131DC8C8-8181-495F-87A8-D8A10BDF213D}" type="parTrans" cxnId="{666C3A7C-554B-4548-88D5-41499C3ED673}">
      <dgm:prSet/>
      <dgm:spPr/>
    </dgm:pt>
    <dgm:pt modelId="{8FB1A982-2D3D-4555-8B21-A82029B2800E}" type="sibTrans" cxnId="{666C3A7C-554B-4548-88D5-41499C3ED673}">
      <dgm:prSet/>
      <dgm:spPr/>
    </dgm:pt>
    <dgm:pt modelId="{2A26763D-7695-46FE-B813-671739FA61C6}">
      <dgm:prSet phldr="0"/>
      <dgm:spPr/>
      <dgm:t>
        <a:bodyPr/>
        <a:lstStyle/>
        <a:p>
          <a:r>
            <a:rPr lang="en-US" b="1" dirty="0">
              <a:latin typeface="Century Gothic"/>
            </a:rPr>
            <a:t>Annotated Bibliography</a:t>
          </a:r>
          <a:endParaRPr lang="en-US" dirty="0"/>
        </a:p>
      </dgm:t>
    </dgm:pt>
    <dgm:pt modelId="{970E24A4-45AF-4CC8-9668-87057A99BA47}" type="parTrans" cxnId="{6B1DF56A-B849-48A0-943F-18F55A61DC2E}">
      <dgm:prSet/>
      <dgm:spPr/>
    </dgm:pt>
    <dgm:pt modelId="{503984DE-DFE9-4850-9642-946E59321C2A}" type="sibTrans" cxnId="{6B1DF56A-B849-48A0-943F-18F55A61DC2E}">
      <dgm:prSet/>
      <dgm:spPr/>
    </dgm:pt>
    <dgm:pt modelId="{8D895623-5A82-4FDE-9B3A-1A00B33654FA}" type="pres">
      <dgm:prSet presAssocID="{6CE7F4EA-337C-4DE1-B40E-EB9FA19984CC}" presName="Name0" presStyleCnt="0">
        <dgm:presLayoutVars>
          <dgm:dir/>
          <dgm:resizeHandles val="exact"/>
        </dgm:presLayoutVars>
      </dgm:prSet>
      <dgm:spPr/>
    </dgm:pt>
    <dgm:pt modelId="{3BC41184-7A35-4249-8AE3-6EB875680380}" type="pres">
      <dgm:prSet presAssocID="{C2EBFBBD-ACE9-459B-B2AE-C2FCEB562082}" presName="node" presStyleLbl="node1" presStyleIdx="0" presStyleCnt="3">
        <dgm:presLayoutVars>
          <dgm:bulletEnabled val="1"/>
        </dgm:presLayoutVars>
      </dgm:prSet>
      <dgm:spPr/>
    </dgm:pt>
    <dgm:pt modelId="{E8FCF387-F37F-4853-BAF9-08EC909FA714}" type="pres">
      <dgm:prSet presAssocID="{C51DC100-A1C1-4BFC-9F26-10D901AD1D87}" presName="sibTrans" presStyleCnt="0"/>
      <dgm:spPr/>
    </dgm:pt>
    <dgm:pt modelId="{EC13AEF9-F716-49C4-B8AD-B8B6C7D5B6C8}" type="pres">
      <dgm:prSet presAssocID="{52763795-B873-43E3-B3E9-1069942F74C5}" presName="node" presStyleLbl="node1" presStyleIdx="1" presStyleCnt="3">
        <dgm:presLayoutVars>
          <dgm:bulletEnabled val="1"/>
        </dgm:presLayoutVars>
      </dgm:prSet>
      <dgm:spPr/>
    </dgm:pt>
    <dgm:pt modelId="{4FCFCD4C-A882-4E94-BDB2-BCEA7ECBF84C}" type="pres">
      <dgm:prSet presAssocID="{8FB1A982-2D3D-4555-8B21-A82029B2800E}" presName="sibTrans" presStyleCnt="0"/>
      <dgm:spPr/>
    </dgm:pt>
    <dgm:pt modelId="{C6BFA3D8-8E02-4348-A0B6-640B93A6E5A5}" type="pres">
      <dgm:prSet presAssocID="{2A26763D-7695-46FE-B813-671739FA61C6}" presName="node" presStyleLbl="node1" presStyleIdx="2" presStyleCnt="3">
        <dgm:presLayoutVars>
          <dgm:bulletEnabled val="1"/>
        </dgm:presLayoutVars>
      </dgm:prSet>
      <dgm:spPr/>
    </dgm:pt>
  </dgm:ptLst>
  <dgm:cxnLst>
    <dgm:cxn modelId="{63AC100A-1CAB-419D-9B33-304974E1E55B}" type="presOf" srcId="{C2EBFBBD-ACE9-459B-B2AE-C2FCEB562082}" destId="{3BC41184-7A35-4249-8AE3-6EB875680380}" srcOrd="0" destOrd="0" presId="urn:microsoft.com/office/officeart/2005/8/layout/hList6"/>
    <dgm:cxn modelId="{6B1DF56A-B849-48A0-943F-18F55A61DC2E}" srcId="{6CE7F4EA-337C-4DE1-B40E-EB9FA19984CC}" destId="{2A26763D-7695-46FE-B813-671739FA61C6}" srcOrd="2" destOrd="0" parTransId="{970E24A4-45AF-4CC8-9668-87057A99BA47}" sibTransId="{503984DE-DFE9-4850-9642-946E59321C2A}"/>
    <dgm:cxn modelId="{CC78856F-E37B-4F8C-BB11-3BEB5AFF06B4}" type="presOf" srcId="{52763795-B873-43E3-B3E9-1069942F74C5}" destId="{EC13AEF9-F716-49C4-B8AD-B8B6C7D5B6C8}" srcOrd="0" destOrd="0" presId="urn:microsoft.com/office/officeart/2005/8/layout/hList6"/>
    <dgm:cxn modelId="{BC317259-18FF-4730-8566-4A80E18F4ADF}" srcId="{6CE7F4EA-337C-4DE1-B40E-EB9FA19984CC}" destId="{C2EBFBBD-ACE9-459B-B2AE-C2FCEB562082}" srcOrd="0" destOrd="0" parTransId="{96F8BEDE-F698-4B20-98FE-DF4A01FE22C3}" sibTransId="{C51DC100-A1C1-4BFC-9F26-10D901AD1D87}"/>
    <dgm:cxn modelId="{666C3A7C-554B-4548-88D5-41499C3ED673}" srcId="{6CE7F4EA-337C-4DE1-B40E-EB9FA19984CC}" destId="{52763795-B873-43E3-B3E9-1069942F74C5}" srcOrd="1" destOrd="0" parTransId="{131DC8C8-8181-495F-87A8-D8A10BDF213D}" sibTransId="{8FB1A982-2D3D-4555-8B21-A82029B2800E}"/>
    <dgm:cxn modelId="{6C63E6F6-95EF-4706-9F40-248031FCD722}" type="presOf" srcId="{2A26763D-7695-46FE-B813-671739FA61C6}" destId="{C6BFA3D8-8E02-4348-A0B6-640B93A6E5A5}" srcOrd="0" destOrd="0" presId="urn:microsoft.com/office/officeart/2005/8/layout/hList6"/>
    <dgm:cxn modelId="{6EDDEEFF-A4D3-461E-BDE2-E57973125F12}" type="presOf" srcId="{6CE7F4EA-337C-4DE1-B40E-EB9FA19984CC}" destId="{8D895623-5A82-4FDE-9B3A-1A00B33654FA}" srcOrd="0" destOrd="0" presId="urn:microsoft.com/office/officeart/2005/8/layout/hList6"/>
    <dgm:cxn modelId="{1C128DDB-D765-46FA-B634-F0255646035C}" type="presParOf" srcId="{8D895623-5A82-4FDE-9B3A-1A00B33654FA}" destId="{3BC41184-7A35-4249-8AE3-6EB875680380}" srcOrd="0" destOrd="0" presId="urn:microsoft.com/office/officeart/2005/8/layout/hList6"/>
    <dgm:cxn modelId="{CA9E7C83-8CBE-4F93-B957-426C2C1EA579}" type="presParOf" srcId="{8D895623-5A82-4FDE-9B3A-1A00B33654FA}" destId="{E8FCF387-F37F-4853-BAF9-08EC909FA714}" srcOrd="1" destOrd="0" presId="urn:microsoft.com/office/officeart/2005/8/layout/hList6"/>
    <dgm:cxn modelId="{A9323F61-7618-4A81-A413-3A56C8EB0412}" type="presParOf" srcId="{8D895623-5A82-4FDE-9B3A-1A00B33654FA}" destId="{EC13AEF9-F716-49C4-B8AD-B8B6C7D5B6C8}" srcOrd="2" destOrd="0" presId="urn:microsoft.com/office/officeart/2005/8/layout/hList6"/>
    <dgm:cxn modelId="{2402F51E-D12A-4258-9D2B-23BBAFF6DDEA}" type="presParOf" srcId="{8D895623-5A82-4FDE-9B3A-1A00B33654FA}" destId="{4FCFCD4C-A882-4E94-BDB2-BCEA7ECBF84C}" srcOrd="3" destOrd="0" presId="urn:microsoft.com/office/officeart/2005/8/layout/hList6"/>
    <dgm:cxn modelId="{D4C1AABF-CE2B-4A91-B20E-2657CC000483}" type="presParOf" srcId="{8D895623-5A82-4FDE-9B3A-1A00B33654FA}" destId="{C6BFA3D8-8E02-4348-A0B6-640B93A6E5A5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BF2C4B-9AD4-4F47-B387-1AC45BDACC35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158ABA21-498F-457F-B20A-71B9319B5574}" type="pres">
      <dgm:prSet presAssocID="{E4BF2C4B-9AD4-4F47-B387-1AC45BDACC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8A7238F5-6635-4FEF-862B-E1EC810D42F1}" type="presOf" srcId="{E4BF2C4B-9AD4-4F47-B387-1AC45BDACC35}" destId="{158ABA21-498F-457F-B20A-71B9319B5574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299FE7-60DC-45BF-B899-7A8C2DE44790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E2C0FF2D-FB54-446F-9036-94652F9C744F}">
      <dgm:prSet phldrT="[Text]"/>
      <dgm:spPr/>
      <dgm:t>
        <a:bodyPr/>
        <a:lstStyle/>
        <a:p>
          <a:r>
            <a:rPr lang="en-US" b="1" dirty="0"/>
            <a:t>1. </a:t>
          </a:r>
          <a:br>
            <a:rPr lang="en-US" b="1" dirty="0"/>
          </a:br>
          <a:r>
            <a:rPr lang="en-US" b="1" dirty="0"/>
            <a:t>Identify </a:t>
          </a:r>
          <a:br>
            <a:rPr lang="en-US" b="1" dirty="0"/>
          </a:br>
          <a:r>
            <a:rPr lang="en-US" b="1" dirty="0"/>
            <a:t>&amp; Focus</a:t>
          </a:r>
        </a:p>
      </dgm:t>
    </dgm:pt>
    <dgm:pt modelId="{7ECA8C28-7A34-4AFE-B85B-B1B351B1548A}" type="parTrans" cxnId="{30ECE034-3FDA-4288-9AEF-0BF42E445060}">
      <dgm:prSet/>
      <dgm:spPr/>
      <dgm:t>
        <a:bodyPr/>
        <a:lstStyle/>
        <a:p>
          <a:endParaRPr lang="en-US"/>
        </a:p>
      </dgm:t>
    </dgm:pt>
    <dgm:pt modelId="{079540B2-F3DA-45A4-A318-BB5D5613072A}" type="sibTrans" cxnId="{30ECE034-3FDA-4288-9AEF-0BF42E445060}">
      <dgm:prSet/>
      <dgm:spPr/>
      <dgm:t>
        <a:bodyPr/>
        <a:lstStyle/>
        <a:p>
          <a:endParaRPr lang="en-US"/>
        </a:p>
      </dgm:t>
    </dgm:pt>
    <dgm:pt modelId="{AA14BAA0-F4CE-408B-8661-D24637F7DAE0}">
      <dgm:prSet phldrT="[Text]"/>
      <dgm:spPr/>
      <dgm:t>
        <a:bodyPr/>
        <a:lstStyle/>
        <a:p>
          <a:r>
            <a:rPr lang="en-US" b="1" dirty="0"/>
            <a:t>2. Research &amp; Analyze</a:t>
          </a:r>
        </a:p>
      </dgm:t>
    </dgm:pt>
    <dgm:pt modelId="{BC981332-9825-4288-8213-C2B937162273}" type="parTrans" cxnId="{0A3E7F1D-DE6E-4F3D-B171-76D7E4485BC4}">
      <dgm:prSet/>
      <dgm:spPr/>
      <dgm:t>
        <a:bodyPr/>
        <a:lstStyle/>
        <a:p>
          <a:endParaRPr lang="en-US"/>
        </a:p>
      </dgm:t>
    </dgm:pt>
    <dgm:pt modelId="{4EC39E2F-B0D0-4411-B171-CF36A74E1D6C}" type="sibTrans" cxnId="{0A3E7F1D-DE6E-4F3D-B171-76D7E4485BC4}">
      <dgm:prSet/>
      <dgm:spPr/>
      <dgm:t>
        <a:bodyPr/>
        <a:lstStyle/>
        <a:p>
          <a:endParaRPr lang="en-US"/>
        </a:p>
      </dgm:t>
    </dgm:pt>
    <dgm:pt modelId="{5778A2E4-70B7-4AC2-8120-99F2A33B38E0}">
      <dgm:prSet phldrT="[Text]"/>
      <dgm:spPr/>
      <dgm:t>
        <a:bodyPr/>
        <a:lstStyle/>
        <a:p>
          <a:r>
            <a:rPr lang="en-US" b="1" dirty="0"/>
            <a:t>3. Organize &amp; Write</a:t>
          </a:r>
        </a:p>
      </dgm:t>
    </dgm:pt>
    <dgm:pt modelId="{4BCCB1D7-10B6-4C78-B078-CC3B8F5DA049}" type="parTrans" cxnId="{5388CB6C-3670-4C97-8003-918BB4107F0E}">
      <dgm:prSet/>
      <dgm:spPr/>
      <dgm:t>
        <a:bodyPr/>
        <a:lstStyle/>
        <a:p>
          <a:endParaRPr lang="en-US"/>
        </a:p>
      </dgm:t>
    </dgm:pt>
    <dgm:pt modelId="{241BB47F-DEAB-4216-9518-3837940E5F7E}" type="sibTrans" cxnId="{5388CB6C-3670-4C97-8003-918BB4107F0E}">
      <dgm:prSet/>
      <dgm:spPr/>
      <dgm:t>
        <a:bodyPr/>
        <a:lstStyle/>
        <a:p>
          <a:endParaRPr lang="en-US"/>
        </a:p>
      </dgm:t>
    </dgm:pt>
    <dgm:pt modelId="{E544EA45-57B8-4A3B-816D-9B6D08B6437B}" type="pres">
      <dgm:prSet presAssocID="{81299FE7-60DC-45BF-B899-7A8C2DE44790}" presName="Name0" presStyleCnt="0">
        <dgm:presLayoutVars>
          <dgm:dir/>
          <dgm:animLvl val="lvl"/>
          <dgm:resizeHandles val="exact"/>
        </dgm:presLayoutVars>
      </dgm:prSet>
      <dgm:spPr/>
    </dgm:pt>
    <dgm:pt modelId="{583866CF-E1CA-4D2F-9924-A459BBF10E22}" type="pres">
      <dgm:prSet presAssocID="{E2C0FF2D-FB54-446F-9036-94652F9C744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81F92FE-F10C-4AB3-BCAE-4B1538E586E9}" type="pres">
      <dgm:prSet presAssocID="{079540B2-F3DA-45A4-A318-BB5D5613072A}" presName="parTxOnlySpace" presStyleCnt="0"/>
      <dgm:spPr/>
    </dgm:pt>
    <dgm:pt modelId="{1D036D2C-A8A3-4CE0-AC20-A4C02BF2B77E}" type="pres">
      <dgm:prSet presAssocID="{AA14BAA0-F4CE-408B-8661-D24637F7DAE0}" presName="parTxOnly" presStyleLbl="node1" presStyleIdx="1" presStyleCnt="3" custLinFactNeighborX="-64038" custLinFactNeighborY="1544">
        <dgm:presLayoutVars>
          <dgm:chMax val="0"/>
          <dgm:chPref val="0"/>
          <dgm:bulletEnabled val="1"/>
        </dgm:presLayoutVars>
      </dgm:prSet>
      <dgm:spPr/>
    </dgm:pt>
    <dgm:pt modelId="{E06C5613-4495-4322-A52B-3A6BE57FD37B}" type="pres">
      <dgm:prSet presAssocID="{4EC39E2F-B0D0-4411-B171-CF36A74E1D6C}" presName="parTxOnlySpace" presStyleCnt="0"/>
      <dgm:spPr/>
    </dgm:pt>
    <dgm:pt modelId="{A15FC625-B2B8-415B-BBFC-0CC381F45F0C}" type="pres">
      <dgm:prSet presAssocID="{5778A2E4-70B7-4AC2-8120-99F2A33B38E0}" presName="parTxOnly" presStyleLbl="node1" presStyleIdx="2" presStyleCnt="3" custLinFactX="-2488" custLinFactNeighborX="-100000" custLinFactNeighborY="1473">
        <dgm:presLayoutVars>
          <dgm:chMax val="0"/>
          <dgm:chPref val="0"/>
          <dgm:bulletEnabled val="1"/>
        </dgm:presLayoutVars>
      </dgm:prSet>
      <dgm:spPr/>
    </dgm:pt>
  </dgm:ptLst>
  <dgm:cxnLst>
    <dgm:cxn modelId="{0A3E7F1D-DE6E-4F3D-B171-76D7E4485BC4}" srcId="{81299FE7-60DC-45BF-B899-7A8C2DE44790}" destId="{AA14BAA0-F4CE-408B-8661-D24637F7DAE0}" srcOrd="1" destOrd="0" parTransId="{BC981332-9825-4288-8213-C2B937162273}" sibTransId="{4EC39E2F-B0D0-4411-B171-CF36A74E1D6C}"/>
    <dgm:cxn modelId="{2F043D31-3344-41E1-A5AD-90BD7FA7CE29}" type="presOf" srcId="{81299FE7-60DC-45BF-B899-7A8C2DE44790}" destId="{E544EA45-57B8-4A3B-816D-9B6D08B6437B}" srcOrd="0" destOrd="0" presId="urn:microsoft.com/office/officeart/2005/8/layout/chevron1"/>
    <dgm:cxn modelId="{30ECE034-3FDA-4288-9AEF-0BF42E445060}" srcId="{81299FE7-60DC-45BF-B899-7A8C2DE44790}" destId="{E2C0FF2D-FB54-446F-9036-94652F9C744F}" srcOrd="0" destOrd="0" parTransId="{7ECA8C28-7A34-4AFE-B85B-B1B351B1548A}" sibTransId="{079540B2-F3DA-45A4-A318-BB5D5613072A}"/>
    <dgm:cxn modelId="{A002A540-E5E0-4B32-BFD2-97CCA6565645}" type="presOf" srcId="{E2C0FF2D-FB54-446F-9036-94652F9C744F}" destId="{583866CF-E1CA-4D2F-9924-A459BBF10E22}" srcOrd="0" destOrd="0" presId="urn:microsoft.com/office/officeart/2005/8/layout/chevron1"/>
    <dgm:cxn modelId="{5388CB6C-3670-4C97-8003-918BB4107F0E}" srcId="{81299FE7-60DC-45BF-B899-7A8C2DE44790}" destId="{5778A2E4-70B7-4AC2-8120-99F2A33B38E0}" srcOrd="2" destOrd="0" parTransId="{4BCCB1D7-10B6-4C78-B078-CC3B8F5DA049}" sibTransId="{241BB47F-DEAB-4216-9518-3837940E5F7E}"/>
    <dgm:cxn modelId="{C5807393-CB58-43F2-AEA1-402B9B3D31AD}" type="presOf" srcId="{5778A2E4-70B7-4AC2-8120-99F2A33B38E0}" destId="{A15FC625-B2B8-415B-BBFC-0CC381F45F0C}" srcOrd="0" destOrd="0" presId="urn:microsoft.com/office/officeart/2005/8/layout/chevron1"/>
    <dgm:cxn modelId="{248674D6-4442-43BF-8D01-83C389529D0A}" type="presOf" srcId="{AA14BAA0-F4CE-408B-8661-D24637F7DAE0}" destId="{1D036D2C-A8A3-4CE0-AC20-A4C02BF2B77E}" srcOrd="0" destOrd="0" presId="urn:microsoft.com/office/officeart/2005/8/layout/chevron1"/>
    <dgm:cxn modelId="{326783DC-F654-4477-A7CE-E84FCFE3CFE2}" type="presParOf" srcId="{E544EA45-57B8-4A3B-816D-9B6D08B6437B}" destId="{583866CF-E1CA-4D2F-9924-A459BBF10E22}" srcOrd="0" destOrd="0" presId="urn:microsoft.com/office/officeart/2005/8/layout/chevron1"/>
    <dgm:cxn modelId="{DDFAD71D-A631-4935-A6CD-3B5EA4AB648A}" type="presParOf" srcId="{E544EA45-57B8-4A3B-816D-9B6D08B6437B}" destId="{981F92FE-F10C-4AB3-BCAE-4B1538E586E9}" srcOrd="1" destOrd="0" presId="urn:microsoft.com/office/officeart/2005/8/layout/chevron1"/>
    <dgm:cxn modelId="{CE8DBDEF-5E9B-49EC-BF97-6FAF578E7810}" type="presParOf" srcId="{E544EA45-57B8-4A3B-816D-9B6D08B6437B}" destId="{1D036D2C-A8A3-4CE0-AC20-A4C02BF2B77E}" srcOrd="2" destOrd="0" presId="urn:microsoft.com/office/officeart/2005/8/layout/chevron1"/>
    <dgm:cxn modelId="{E567F41D-EA2B-4CD6-A1B4-0FCC73A94962}" type="presParOf" srcId="{E544EA45-57B8-4A3B-816D-9B6D08B6437B}" destId="{E06C5613-4495-4322-A52B-3A6BE57FD37B}" srcOrd="3" destOrd="0" presId="urn:microsoft.com/office/officeart/2005/8/layout/chevron1"/>
    <dgm:cxn modelId="{DF130DEE-DBD8-4D53-8464-A346CC4B434B}" type="presParOf" srcId="{E544EA45-57B8-4A3B-816D-9B6D08B6437B}" destId="{A15FC625-B2B8-415B-BBFC-0CC381F45F0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E7F4EA-337C-4DE1-B40E-EB9FA19984CC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EBFBBD-ACE9-459B-B2AE-C2FCEB562082}">
      <dgm:prSet phldrT="[Text]" custT="1"/>
      <dgm:spPr/>
      <dgm:t>
        <a:bodyPr/>
        <a:lstStyle/>
        <a:p>
          <a:r>
            <a:rPr lang="en-US" sz="3200" b="1" dirty="0"/>
            <a:t>Identify and focus in on a research question</a:t>
          </a:r>
        </a:p>
      </dgm:t>
    </dgm:pt>
    <dgm:pt modelId="{96F8BEDE-F698-4B20-98FE-DF4A01FE22C3}" type="parTrans" cxnId="{BC317259-18FF-4730-8566-4A80E18F4ADF}">
      <dgm:prSet/>
      <dgm:spPr/>
      <dgm:t>
        <a:bodyPr/>
        <a:lstStyle/>
        <a:p>
          <a:endParaRPr lang="en-US"/>
        </a:p>
      </dgm:t>
    </dgm:pt>
    <dgm:pt modelId="{C51DC100-A1C1-4BFC-9F26-10D901AD1D87}" type="sibTrans" cxnId="{BC317259-18FF-4730-8566-4A80E18F4ADF}">
      <dgm:prSet/>
      <dgm:spPr/>
      <dgm:t>
        <a:bodyPr/>
        <a:lstStyle/>
        <a:p>
          <a:endParaRPr lang="en-US"/>
        </a:p>
      </dgm:t>
    </dgm:pt>
    <dgm:pt modelId="{A12E70CB-34A5-479E-8A5C-3423FCB5040B}">
      <dgm:prSet phldrT="[Text]" custT="1"/>
      <dgm:spPr/>
      <dgm:t>
        <a:bodyPr/>
        <a:lstStyle/>
        <a:p>
          <a:r>
            <a:rPr lang="en-US" sz="3200" b="1" dirty="0"/>
            <a:t>Research &amp; analyze what you’ve found</a:t>
          </a:r>
        </a:p>
      </dgm:t>
    </dgm:pt>
    <dgm:pt modelId="{0E0DE09B-FAEA-4575-A6A1-4E23BC65C1C6}" type="parTrans" cxnId="{29895AAE-CD3C-43CB-B68D-A09A3545C3A9}">
      <dgm:prSet/>
      <dgm:spPr/>
      <dgm:t>
        <a:bodyPr/>
        <a:lstStyle/>
        <a:p>
          <a:endParaRPr lang="en-US"/>
        </a:p>
      </dgm:t>
    </dgm:pt>
    <dgm:pt modelId="{AA43C99F-CC65-4BEB-B4E3-83C339FF6BEC}" type="sibTrans" cxnId="{29895AAE-CD3C-43CB-B68D-A09A3545C3A9}">
      <dgm:prSet/>
      <dgm:spPr/>
      <dgm:t>
        <a:bodyPr/>
        <a:lstStyle/>
        <a:p>
          <a:endParaRPr lang="en-US"/>
        </a:p>
      </dgm:t>
    </dgm:pt>
    <dgm:pt modelId="{83F2D6D2-5C9A-4959-BCC0-50F0216AE728}">
      <dgm:prSet phldrT="[Text]" custT="1"/>
      <dgm:spPr/>
      <dgm:t>
        <a:bodyPr/>
        <a:lstStyle/>
        <a:p>
          <a:r>
            <a:rPr lang="en-US" sz="3200" b="1" dirty="0"/>
            <a:t>Organize your research &amp; start writing</a:t>
          </a:r>
        </a:p>
      </dgm:t>
    </dgm:pt>
    <dgm:pt modelId="{25B294BB-398B-4C16-9037-D6A7A1943F83}" type="parTrans" cxnId="{D058CBF2-03CD-402C-B752-9A075D7516E6}">
      <dgm:prSet/>
      <dgm:spPr/>
      <dgm:t>
        <a:bodyPr/>
        <a:lstStyle/>
        <a:p>
          <a:endParaRPr lang="en-US"/>
        </a:p>
      </dgm:t>
    </dgm:pt>
    <dgm:pt modelId="{25EC83F7-EED9-46B5-A4FC-11B2643B9215}" type="sibTrans" cxnId="{D058CBF2-03CD-402C-B752-9A075D7516E6}">
      <dgm:prSet/>
      <dgm:spPr/>
      <dgm:t>
        <a:bodyPr/>
        <a:lstStyle/>
        <a:p>
          <a:endParaRPr lang="en-US"/>
        </a:p>
      </dgm:t>
    </dgm:pt>
    <dgm:pt modelId="{8D895623-5A82-4FDE-9B3A-1A00B33654FA}" type="pres">
      <dgm:prSet presAssocID="{6CE7F4EA-337C-4DE1-B40E-EB9FA19984CC}" presName="Name0" presStyleCnt="0">
        <dgm:presLayoutVars>
          <dgm:dir/>
          <dgm:resizeHandles val="exact"/>
        </dgm:presLayoutVars>
      </dgm:prSet>
      <dgm:spPr/>
    </dgm:pt>
    <dgm:pt modelId="{3BC41184-7A35-4249-8AE3-6EB875680380}" type="pres">
      <dgm:prSet presAssocID="{C2EBFBBD-ACE9-459B-B2AE-C2FCEB562082}" presName="node" presStyleLbl="node1" presStyleIdx="0" presStyleCnt="3">
        <dgm:presLayoutVars>
          <dgm:bulletEnabled val="1"/>
        </dgm:presLayoutVars>
      </dgm:prSet>
      <dgm:spPr/>
    </dgm:pt>
    <dgm:pt modelId="{F17FC3EB-5D72-443F-9F35-0BCDCB9D34AE}" type="pres">
      <dgm:prSet presAssocID="{C51DC100-A1C1-4BFC-9F26-10D901AD1D87}" presName="sibTrans" presStyleCnt="0"/>
      <dgm:spPr/>
    </dgm:pt>
    <dgm:pt modelId="{D4469E23-7991-4532-900F-B6BFBA894A95}" type="pres">
      <dgm:prSet presAssocID="{A12E70CB-34A5-479E-8A5C-3423FCB5040B}" presName="node" presStyleLbl="node1" presStyleIdx="1" presStyleCnt="3">
        <dgm:presLayoutVars>
          <dgm:bulletEnabled val="1"/>
        </dgm:presLayoutVars>
      </dgm:prSet>
      <dgm:spPr/>
    </dgm:pt>
    <dgm:pt modelId="{9CF9AB9E-0F62-4207-8EBE-E6E89313CC55}" type="pres">
      <dgm:prSet presAssocID="{AA43C99F-CC65-4BEB-B4E3-83C339FF6BEC}" presName="sibTrans" presStyleCnt="0"/>
      <dgm:spPr/>
    </dgm:pt>
    <dgm:pt modelId="{5F5F9949-415A-498B-A144-2080EDC263AD}" type="pres">
      <dgm:prSet presAssocID="{83F2D6D2-5C9A-4959-BCC0-50F0216AE728}" presName="node" presStyleLbl="node1" presStyleIdx="2" presStyleCnt="3">
        <dgm:presLayoutVars>
          <dgm:bulletEnabled val="1"/>
        </dgm:presLayoutVars>
      </dgm:prSet>
      <dgm:spPr/>
    </dgm:pt>
  </dgm:ptLst>
  <dgm:cxnLst>
    <dgm:cxn modelId="{E9AB8406-5851-4826-B779-A6AA95418972}" type="presOf" srcId="{A12E70CB-34A5-479E-8A5C-3423FCB5040B}" destId="{D4469E23-7991-4532-900F-B6BFBA894A95}" srcOrd="0" destOrd="0" presId="urn:microsoft.com/office/officeart/2005/8/layout/hList6"/>
    <dgm:cxn modelId="{DD534B0E-A6E1-4347-A9A6-89441861E42C}" type="presOf" srcId="{C2EBFBBD-ACE9-459B-B2AE-C2FCEB562082}" destId="{3BC41184-7A35-4249-8AE3-6EB875680380}" srcOrd="0" destOrd="0" presId="urn:microsoft.com/office/officeart/2005/8/layout/hList6"/>
    <dgm:cxn modelId="{BC317259-18FF-4730-8566-4A80E18F4ADF}" srcId="{6CE7F4EA-337C-4DE1-B40E-EB9FA19984CC}" destId="{C2EBFBBD-ACE9-459B-B2AE-C2FCEB562082}" srcOrd="0" destOrd="0" parTransId="{96F8BEDE-F698-4B20-98FE-DF4A01FE22C3}" sibTransId="{C51DC100-A1C1-4BFC-9F26-10D901AD1D87}"/>
    <dgm:cxn modelId="{5642F680-A6FF-4EB0-AD48-A6A9B0A0B2A2}" type="presOf" srcId="{83F2D6D2-5C9A-4959-BCC0-50F0216AE728}" destId="{5F5F9949-415A-498B-A144-2080EDC263AD}" srcOrd="0" destOrd="0" presId="urn:microsoft.com/office/officeart/2005/8/layout/hList6"/>
    <dgm:cxn modelId="{29895AAE-CD3C-43CB-B68D-A09A3545C3A9}" srcId="{6CE7F4EA-337C-4DE1-B40E-EB9FA19984CC}" destId="{A12E70CB-34A5-479E-8A5C-3423FCB5040B}" srcOrd="1" destOrd="0" parTransId="{0E0DE09B-FAEA-4575-A6A1-4E23BC65C1C6}" sibTransId="{AA43C99F-CC65-4BEB-B4E3-83C339FF6BEC}"/>
    <dgm:cxn modelId="{D058CBF2-03CD-402C-B752-9A075D7516E6}" srcId="{6CE7F4EA-337C-4DE1-B40E-EB9FA19984CC}" destId="{83F2D6D2-5C9A-4959-BCC0-50F0216AE728}" srcOrd="2" destOrd="0" parTransId="{25B294BB-398B-4C16-9037-D6A7A1943F83}" sibTransId="{25EC83F7-EED9-46B5-A4FC-11B2643B9215}"/>
    <dgm:cxn modelId="{6EDDEEFF-A4D3-461E-BDE2-E57973125F12}" type="presOf" srcId="{6CE7F4EA-337C-4DE1-B40E-EB9FA19984CC}" destId="{8D895623-5A82-4FDE-9B3A-1A00B33654FA}" srcOrd="0" destOrd="0" presId="urn:microsoft.com/office/officeart/2005/8/layout/hList6"/>
    <dgm:cxn modelId="{5ABAADFD-2C64-4E47-8406-A13C9CA73237}" type="presParOf" srcId="{8D895623-5A82-4FDE-9B3A-1A00B33654FA}" destId="{3BC41184-7A35-4249-8AE3-6EB875680380}" srcOrd="0" destOrd="0" presId="urn:microsoft.com/office/officeart/2005/8/layout/hList6"/>
    <dgm:cxn modelId="{16C798C4-D9CC-4162-9A50-7C7BCAADA869}" type="presParOf" srcId="{8D895623-5A82-4FDE-9B3A-1A00B33654FA}" destId="{F17FC3EB-5D72-443F-9F35-0BCDCB9D34AE}" srcOrd="1" destOrd="0" presId="urn:microsoft.com/office/officeart/2005/8/layout/hList6"/>
    <dgm:cxn modelId="{49767BF5-F5D0-4F20-A15E-BB21FD8D3200}" type="presParOf" srcId="{8D895623-5A82-4FDE-9B3A-1A00B33654FA}" destId="{D4469E23-7991-4532-900F-B6BFBA894A95}" srcOrd="2" destOrd="0" presId="urn:microsoft.com/office/officeart/2005/8/layout/hList6"/>
    <dgm:cxn modelId="{F1FD37AF-B3F4-4795-97AE-BFB387AAB717}" type="presParOf" srcId="{8D895623-5A82-4FDE-9B3A-1A00B33654FA}" destId="{9CF9AB9E-0F62-4207-8EBE-E6E89313CC55}" srcOrd="3" destOrd="0" presId="urn:microsoft.com/office/officeart/2005/8/layout/hList6"/>
    <dgm:cxn modelId="{4BB5A7E9-4C61-47E3-BB29-E2B9A2C90D59}" type="presParOf" srcId="{8D895623-5A82-4FDE-9B3A-1A00B33654FA}" destId="{5F5F9949-415A-498B-A144-2080EDC263AD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688C93-78A9-40CD-91E1-5AFF700368BF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AF90EA-3C01-4EBC-A8CF-76548A271E6C}">
      <dgm:prSet phldrT="[Text]" phldr="0"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  <a:latin typeface="Century Gothic"/>
            </a:rPr>
            <a:t>Critical Article</a:t>
          </a:r>
          <a:r>
            <a:rPr lang="en-US" b="1" i="0" u="none" strike="noStrike" cap="none" baseline="0" noProof="0" dirty="0">
              <a:solidFill>
                <a:schemeClr val="bg1"/>
              </a:solidFill>
              <a:latin typeface="Century Gothic"/>
            </a:rPr>
            <a:t> Review </a:t>
          </a:r>
          <a:br>
            <a:rPr lang="en-US" b="1" i="0" u="none" strike="noStrike" cap="none" baseline="0" noProof="0" dirty="0">
              <a:solidFill>
                <a:schemeClr val="bg1"/>
              </a:solidFill>
              <a:latin typeface="Century Gothic"/>
            </a:rPr>
          </a:br>
          <a:r>
            <a:rPr lang="en-US" b="1" i="0" u="none" strike="noStrike" cap="none" baseline="0" noProof="0" dirty="0">
              <a:solidFill>
                <a:schemeClr val="bg1"/>
              </a:solidFill>
              <a:latin typeface="Century Gothic"/>
            </a:rPr>
            <a:t>vs. Survey</a:t>
          </a:r>
        </a:p>
      </dgm:t>
    </dgm:pt>
    <dgm:pt modelId="{3B41C765-41BD-4C73-A2DF-B766A2356F8D}" type="parTrans" cxnId="{29CA942D-AF33-4AA3-B420-0070DA094038}">
      <dgm:prSet/>
      <dgm:spPr/>
      <dgm:t>
        <a:bodyPr/>
        <a:lstStyle/>
        <a:p>
          <a:endParaRPr lang="en-US"/>
        </a:p>
      </dgm:t>
    </dgm:pt>
    <dgm:pt modelId="{C370C437-4DA2-4125-992B-052512248EC3}" type="sibTrans" cxnId="{29CA942D-AF33-4AA3-B420-0070DA094038}">
      <dgm:prSet/>
      <dgm:spPr/>
      <dgm:t>
        <a:bodyPr/>
        <a:lstStyle/>
        <a:p>
          <a:endParaRPr lang="en-US"/>
        </a:p>
      </dgm:t>
    </dgm:pt>
    <dgm:pt modelId="{B4DC55D4-8446-4AFE-A3D2-72C72DF63BD3}">
      <dgm:prSet phldr="0"/>
      <dgm:spPr/>
      <dgm:t>
        <a:bodyPr/>
        <a:lstStyle/>
        <a:p>
          <a:pPr rtl="0"/>
          <a:r>
            <a:rPr lang="en-US" b="0" dirty="0">
              <a:latin typeface="Century Gothic"/>
            </a:rPr>
            <a:t>A</a:t>
          </a:r>
          <a:r>
            <a:rPr lang="en-US" dirty="0">
              <a:latin typeface="Century Gothic"/>
            </a:rPr>
            <a:t> critical article review can be different than a standard 'survey' review</a:t>
          </a:r>
          <a:endParaRPr lang="en-US" dirty="0"/>
        </a:p>
      </dgm:t>
    </dgm:pt>
    <dgm:pt modelId="{9A355B50-2354-4625-B61B-4896494420FB}" type="parTrans" cxnId="{331BE669-2AD9-4919-A675-DCFD1BDA5D05}">
      <dgm:prSet/>
      <dgm:spPr/>
    </dgm:pt>
    <dgm:pt modelId="{7E09B8B2-3513-4893-828C-2A86925F3940}" type="sibTrans" cxnId="{331BE669-2AD9-4919-A675-DCFD1BDA5D05}">
      <dgm:prSet/>
      <dgm:spPr/>
    </dgm:pt>
    <dgm:pt modelId="{2D64A319-3359-4945-BD93-FFB53F4D21B8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Instead of synthesizing research by topic, it analyzes articles </a:t>
          </a:r>
          <a:br>
            <a:rPr lang="en-US" dirty="0">
              <a:solidFill>
                <a:srgbClr val="010000"/>
              </a:solidFill>
              <a:latin typeface="Century Gothic"/>
            </a:rPr>
          </a:br>
          <a:r>
            <a:rPr lang="en-US" dirty="0">
              <a:latin typeface="Century Gothic"/>
            </a:rPr>
            <a:t>one-by-one, focusing on their research methods</a:t>
          </a:r>
          <a:endParaRPr lang="en-US" dirty="0"/>
        </a:p>
      </dgm:t>
    </dgm:pt>
    <dgm:pt modelId="{E4C85899-EBD0-449F-8EC6-3EEBFCB436D7}" type="parTrans" cxnId="{6E3FE5FD-09AD-4AD4-8290-191616791593}">
      <dgm:prSet/>
      <dgm:spPr/>
    </dgm:pt>
    <dgm:pt modelId="{E7AE835B-248E-4C60-BE36-0E83EABEDB4B}" type="sibTrans" cxnId="{6E3FE5FD-09AD-4AD4-8290-191616791593}">
      <dgm:prSet/>
      <dgm:spPr/>
    </dgm:pt>
    <dgm:pt modelId="{28003D70-E002-495D-AEC7-5831331006D7}">
      <dgm:prSet phldr="0"/>
      <dgm:spPr/>
      <dgm:t>
        <a:bodyPr/>
        <a:lstStyle/>
        <a:p>
          <a:endParaRPr lang="en-US" dirty="0"/>
        </a:p>
      </dgm:t>
    </dgm:pt>
    <dgm:pt modelId="{98D37D2D-2094-4270-A4E6-E2BDD6EEA52E}" type="parTrans" cxnId="{E82CDE42-BE00-4A9A-93BD-076A42239725}">
      <dgm:prSet/>
      <dgm:spPr/>
    </dgm:pt>
    <dgm:pt modelId="{F775C612-77FC-4CC8-8B49-DE4800A72025}" type="sibTrans" cxnId="{E82CDE42-BE00-4A9A-93BD-076A42239725}">
      <dgm:prSet/>
      <dgm:spPr/>
    </dgm:pt>
    <dgm:pt modelId="{19128DA1-2DFB-425F-930B-324E3BF9EF26}" type="pres">
      <dgm:prSet presAssocID="{90688C93-78A9-40CD-91E1-5AFF700368BF}" presName="Name0" presStyleCnt="0">
        <dgm:presLayoutVars>
          <dgm:dir/>
          <dgm:animLvl val="lvl"/>
          <dgm:resizeHandles val="exact"/>
        </dgm:presLayoutVars>
      </dgm:prSet>
      <dgm:spPr/>
    </dgm:pt>
    <dgm:pt modelId="{41EEEED3-8046-4E61-92E5-25EC80368F48}" type="pres">
      <dgm:prSet presAssocID="{E7AF90EA-3C01-4EBC-A8CF-76548A271E6C}" presName="composite" presStyleCnt="0"/>
      <dgm:spPr/>
    </dgm:pt>
    <dgm:pt modelId="{54345917-0D24-4005-8EFA-6DCC56325822}" type="pres">
      <dgm:prSet presAssocID="{E7AF90EA-3C01-4EBC-A8CF-76548A271E6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08ABB78E-9B66-4250-A3A7-6C5AF1502177}" type="pres">
      <dgm:prSet presAssocID="{E7AF90EA-3C01-4EBC-A8CF-76548A271E6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29CA942D-AF33-4AA3-B420-0070DA094038}" srcId="{90688C93-78A9-40CD-91E1-5AFF700368BF}" destId="{E7AF90EA-3C01-4EBC-A8CF-76548A271E6C}" srcOrd="0" destOrd="0" parTransId="{3B41C765-41BD-4C73-A2DF-B766A2356F8D}" sibTransId="{C370C437-4DA2-4125-992B-052512248EC3}"/>
    <dgm:cxn modelId="{8803D440-56FF-4FF5-9C37-AD501E22CA42}" type="presOf" srcId="{2D64A319-3359-4945-BD93-FFB53F4D21B8}" destId="{08ABB78E-9B66-4250-A3A7-6C5AF1502177}" srcOrd="0" destOrd="1" presId="urn:microsoft.com/office/officeart/2005/8/layout/hList1"/>
    <dgm:cxn modelId="{E82CDE42-BE00-4A9A-93BD-076A42239725}" srcId="{E7AF90EA-3C01-4EBC-A8CF-76548A271E6C}" destId="{28003D70-E002-495D-AEC7-5831331006D7}" srcOrd="2" destOrd="0" parTransId="{98D37D2D-2094-4270-A4E6-E2BDD6EEA52E}" sibTransId="{F775C612-77FC-4CC8-8B49-DE4800A72025}"/>
    <dgm:cxn modelId="{331BE669-2AD9-4919-A675-DCFD1BDA5D05}" srcId="{E7AF90EA-3C01-4EBC-A8CF-76548A271E6C}" destId="{B4DC55D4-8446-4AFE-A3D2-72C72DF63BD3}" srcOrd="0" destOrd="0" parTransId="{9A355B50-2354-4625-B61B-4896494420FB}" sibTransId="{7E09B8B2-3513-4893-828C-2A86925F3940}"/>
    <dgm:cxn modelId="{4153A79D-FDF7-42F6-AFD6-C5FB88C2C2A5}" type="presOf" srcId="{28003D70-E002-495D-AEC7-5831331006D7}" destId="{08ABB78E-9B66-4250-A3A7-6C5AF1502177}" srcOrd="0" destOrd="2" presId="urn:microsoft.com/office/officeart/2005/8/layout/hList1"/>
    <dgm:cxn modelId="{407DA1A3-2DFA-476A-8C0E-92D2349C2CEE}" type="presOf" srcId="{90688C93-78A9-40CD-91E1-5AFF700368BF}" destId="{19128DA1-2DFB-425F-930B-324E3BF9EF26}" srcOrd="0" destOrd="0" presId="urn:microsoft.com/office/officeart/2005/8/layout/hList1"/>
    <dgm:cxn modelId="{56224BB4-48E0-43E1-B396-C9F5501BCABD}" type="presOf" srcId="{B4DC55D4-8446-4AFE-A3D2-72C72DF63BD3}" destId="{08ABB78E-9B66-4250-A3A7-6C5AF1502177}" srcOrd="0" destOrd="0" presId="urn:microsoft.com/office/officeart/2005/8/layout/hList1"/>
    <dgm:cxn modelId="{2A79F5F9-9BE7-4B48-93F7-2DC6B5FDC6C5}" type="presOf" srcId="{E7AF90EA-3C01-4EBC-A8CF-76548A271E6C}" destId="{54345917-0D24-4005-8EFA-6DCC56325822}" srcOrd="0" destOrd="0" presId="urn:microsoft.com/office/officeart/2005/8/layout/hList1"/>
    <dgm:cxn modelId="{6E3FE5FD-09AD-4AD4-8290-191616791593}" srcId="{E7AF90EA-3C01-4EBC-A8CF-76548A271E6C}" destId="{2D64A319-3359-4945-BD93-FFB53F4D21B8}" srcOrd="1" destOrd="0" parTransId="{E4C85899-EBD0-449F-8EC6-3EEBFCB436D7}" sibTransId="{E7AE835B-248E-4C60-BE36-0E83EABEDB4B}"/>
    <dgm:cxn modelId="{2E460FE6-0567-4EBA-864D-7432B10008CC}" type="presParOf" srcId="{19128DA1-2DFB-425F-930B-324E3BF9EF26}" destId="{41EEEED3-8046-4E61-92E5-25EC80368F48}" srcOrd="0" destOrd="0" presId="urn:microsoft.com/office/officeart/2005/8/layout/hList1"/>
    <dgm:cxn modelId="{55E7B57F-4BB2-4D73-B4E3-4EC3F1F76019}" type="presParOf" srcId="{41EEEED3-8046-4E61-92E5-25EC80368F48}" destId="{54345917-0D24-4005-8EFA-6DCC56325822}" srcOrd="0" destOrd="0" presId="urn:microsoft.com/office/officeart/2005/8/layout/hList1"/>
    <dgm:cxn modelId="{401B6173-5520-4E48-9E0C-164366D2BC27}" type="presParOf" srcId="{41EEEED3-8046-4E61-92E5-25EC80368F48}" destId="{08ABB78E-9B66-4250-A3A7-6C5AF150217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5917-0D24-4005-8EFA-6DCC56325822}">
      <dsp:nvSpPr>
        <dsp:cNvPr id="0" name=""/>
        <dsp:cNvSpPr/>
      </dsp:nvSpPr>
      <dsp:spPr>
        <a:xfrm>
          <a:off x="0" y="65135"/>
          <a:ext cx="10099728" cy="1008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bg1"/>
              </a:solidFill>
              <a:latin typeface="Century Gothic"/>
            </a:rPr>
            <a:t>Lit</a:t>
          </a:r>
          <a:r>
            <a:rPr lang="en-US" sz="3500" b="1" i="0" u="none" strike="noStrike" kern="1200" cap="none" baseline="0" noProof="0" dirty="0">
              <a:solidFill>
                <a:schemeClr val="bg1"/>
              </a:solidFill>
              <a:latin typeface="Century Gothic"/>
            </a:rPr>
            <a:t> Reviews &amp; Annotated Bibliographies</a:t>
          </a:r>
        </a:p>
      </dsp:txBody>
      <dsp:txXfrm>
        <a:off x="0" y="65135"/>
        <a:ext cx="10099728" cy="1008000"/>
      </dsp:txXfrm>
    </dsp:sp>
    <dsp:sp modelId="{08ABB78E-9B66-4250-A3A7-6C5AF1502177}">
      <dsp:nvSpPr>
        <dsp:cNvPr id="0" name=""/>
        <dsp:cNvSpPr/>
      </dsp:nvSpPr>
      <dsp:spPr>
        <a:xfrm>
          <a:off x="0" y="1073135"/>
          <a:ext cx="10099728" cy="46116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kern="1200" dirty="0"/>
            <a:t>Summarize useful information on a topic in one place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kern="1200" dirty="0"/>
            <a:t>Explore existing research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kern="1200" dirty="0"/>
            <a:t>Identify gaps in research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kern="1200" dirty="0"/>
            <a:t>Analyze methods and biases in past research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kern="1200" dirty="0"/>
            <a:t>Provide background to your own work or future research</a:t>
          </a:r>
        </a:p>
      </dsp:txBody>
      <dsp:txXfrm>
        <a:off x="0" y="1073135"/>
        <a:ext cx="10099728" cy="46116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365DD-131D-4E4C-AFDE-61BE5E2738B2}">
      <dsp:nvSpPr>
        <dsp:cNvPr id="0" name=""/>
        <dsp:cNvSpPr/>
      </dsp:nvSpPr>
      <dsp:spPr>
        <a:xfrm rot="5400000">
          <a:off x="-314514" y="316682"/>
          <a:ext cx="2096766" cy="1467736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entury Gothic"/>
            </a:rPr>
            <a:t>Research </a:t>
          </a:r>
          <a:r>
            <a:rPr lang="en-US" sz="2100" b="1" i="0" u="none" strike="noStrike" kern="1200" cap="none" baseline="0" noProof="0" dirty="0">
              <a:latin typeface="Century Gothic"/>
            </a:rPr>
            <a:t>Purpose</a:t>
          </a:r>
          <a:endParaRPr lang="en-US" sz="2100" b="1" i="0" u="none" strike="noStrike" kern="1200" cap="none" baseline="0" noProof="0" dirty="0">
            <a:solidFill>
              <a:srgbClr val="010000"/>
            </a:solidFill>
            <a:latin typeface="Century Gothic"/>
          </a:endParaRPr>
        </a:p>
      </dsp:txBody>
      <dsp:txXfrm rot="-5400000">
        <a:off x="1" y="736035"/>
        <a:ext cx="1467736" cy="629030"/>
      </dsp:txXfrm>
    </dsp:sp>
    <dsp:sp modelId="{FA2E0260-64AE-4B78-A82D-16A597F7A145}">
      <dsp:nvSpPr>
        <dsp:cNvPr id="0" name=""/>
        <dsp:cNvSpPr/>
      </dsp:nvSpPr>
      <dsp:spPr>
        <a:xfrm rot="5400000">
          <a:off x="5271400" y="-3801496"/>
          <a:ext cx="1362898" cy="89702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What did the study set out to do/find out?</a:t>
          </a:r>
          <a:endParaRPr lang="en-US" sz="1900" b="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Searching for causes/impact/to evaluate or explore something?</a:t>
          </a:r>
          <a:endParaRPr lang="en-US" sz="1900" b="0" kern="1200" dirty="0"/>
        </a:p>
      </dsp:txBody>
      <dsp:txXfrm rot="-5400000">
        <a:off x="1467737" y="68698"/>
        <a:ext cx="8903694" cy="1229836"/>
      </dsp:txXfrm>
    </dsp:sp>
    <dsp:sp modelId="{99338268-755E-4400-B9CD-92EE1B10948A}">
      <dsp:nvSpPr>
        <dsp:cNvPr id="0" name=""/>
        <dsp:cNvSpPr/>
      </dsp:nvSpPr>
      <dsp:spPr>
        <a:xfrm rot="5400000">
          <a:off x="-314514" y="2223554"/>
          <a:ext cx="2096766" cy="1467736"/>
        </a:xfrm>
        <a:prstGeom prst="chevron">
          <a:avLst/>
        </a:prstGeom>
        <a:solidFill>
          <a:schemeClr val="accent3">
            <a:shade val="80000"/>
            <a:hueOff val="77345"/>
            <a:satOff val="-45773"/>
            <a:lumOff val="23157"/>
            <a:alphaOff val="0"/>
          </a:schemeClr>
        </a:solidFill>
        <a:ln w="12700" cap="flat" cmpd="sng" algn="ctr">
          <a:solidFill>
            <a:schemeClr val="accent3">
              <a:shade val="80000"/>
              <a:hueOff val="77345"/>
              <a:satOff val="-45773"/>
              <a:lumOff val="23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entury Gothic"/>
            </a:rPr>
            <a:t>Method</a:t>
          </a:r>
          <a:endParaRPr lang="en-US" sz="2100" b="1" kern="1200" dirty="0"/>
        </a:p>
      </dsp:txBody>
      <dsp:txXfrm rot="-5400000">
        <a:off x="1" y="2642907"/>
        <a:ext cx="1467736" cy="629030"/>
      </dsp:txXfrm>
    </dsp:sp>
    <dsp:sp modelId="{342D5CA8-D75B-40FB-86FF-B8CC97A7860C}">
      <dsp:nvSpPr>
        <dsp:cNvPr id="0" name=""/>
        <dsp:cNvSpPr/>
      </dsp:nvSpPr>
      <dsp:spPr>
        <a:xfrm rot="5400000">
          <a:off x="5271400" y="-1894624"/>
          <a:ext cx="1362898" cy="89702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77345"/>
              <a:satOff val="-45773"/>
              <a:lumOff val="23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Qualitative? What kind? Narrative inquiry? Case study?</a:t>
          </a:r>
          <a:endParaRPr lang="en-US" sz="1900" b="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Quantitative? What kind? Survey? Meta-analysis? Correlation?</a:t>
          </a:r>
          <a:endParaRPr lang="en-US" sz="1900" b="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Mixed methods? Computer simulations? 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Is the method appropriate to the purpose?</a:t>
          </a:r>
        </a:p>
      </dsp:txBody>
      <dsp:txXfrm rot="-5400000">
        <a:off x="1467737" y="1975570"/>
        <a:ext cx="8903694" cy="1229836"/>
      </dsp:txXfrm>
    </dsp:sp>
    <dsp:sp modelId="{C8A4944D-24E9-4BB8-8740-1745E70B31B7}">
      <dsp:nvSpPr>
        <dsp:cNvPr id="0" name=""/>
        <dsp:cNvSpPr/>
      </dsp:nvSpPr>
      <dsp:spPr>
        <a:xfrm rot="5400000">
          <a:off x="-314514" y="4130426"/>
          <a:ext cx="2096766" cy="1467736"/>
        </a:xfrm>
        <a:prstGeom prst="chevron">
          <a:avLst/>
        </a:prstGeom>
        <a:solidFill>
          <a:schemeClr val="accent3">
            <a:shade val="80000"/>
            <a:hueOff val="154690"/>
            <a:satOff val="-91546"/>
            <a:lumOff val="46314"/>
            <a:alphaOff val="0"/>
          </a:schemeClr>
        </a:solidFill>
        <a:ln w="12700" cap="flat" cmpd="sng" algn="ctr">
          <a:solidFill>
            <a:schemeClr val="accent3">
              <a:shade val="80000"/>
              <a:hueOff val="154690"/>
              <a:satOff val="-91546"/>
              <a:lumOff val="46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entury Gothic"/>
            </a:rPr>
            <a:t>Data Collection</a:t>
          </a:r>
          <a:endParaRPr lang="en-US" sz="2100" b="1" kern="1200" dirty="0"/>
        </a:p>
      </dsp:txBody>
      <dsp:txXfrm rot="-5400000">
        <a:off x="1" y="4549779"/>
        <a:ext cx="1467736" cy="629030"/>
      </dsp:txXfrm>
    </dsp:sp>
    <dsp:sp modelId="{EBEFD932-0BDF-4A4F-BD7B-BE98D6CF8BC5}">
      <dsp:nvSpPr>
        <dsp:cNvPr id="0" name=""/>
        <dsp:cNvSpPr/>
      </dsp:nvSpPr>
      <dsp:spPr>
        <a:xfrm rot="5400000">
          <a:off x="5271400" y="12247"/>
          <a:ext cx="1362898" cy="89702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54690"/>
              <a:satOff val="-91546"/>
              <a:lumOff val="46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Interviews? Focus groups? Surveys?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Field observations? Experiments? Computer simulations?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Is </a:t>
          </a:r>
          <a:r>
            <a:rPr lang="en-US" sz="1900" kern="1200" dirty="0">
              <a:latin typeface="Century Gothic"/>
            </a:rPr>
            <a:t>there a control group?</a:t>
          </a:r>
          <a:endParaRPr lang="en-US" sz="1900" kern="1200" dirty="0"/>
        </a:p>
      </dsp:txBody>
      <dsp:txXfrm rot="-5400000">
        <a:off x="1467737" y="3882442"/>
        <a:ext cx="8903694" cy="12298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365DD-131D-4E4C-AFDE-61BE5E2738B2}">
      <dsp:nvSpPr>
        <dsp:cNvPr id="0" name=""/>
        <dsp:cNvSpPr/>
      </dsp:nvSpPr>
      <dsp:spPr>
        <a:xfrm rot="5400000">
          <a:off x="-312221" y="315757"/>
          <a:ext cx="2081476" cy="145703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Century Gothic"/>
            </a:rPr>
            <a:t>Sample</a:t>
          </a:r>
          <a:endParaRPr lang="en-US" sz="1900" b="1" i="0" u="none" strike="noStrike" kern="1200" cap="none" baseline="0" noProof="0" dirty="0">
            <a:solidFill>
              <a:srgbClr val="010000"/>
            </a:solidFill>
            <a:latin typeface="Century Gothic"/>
          </a:endParaRPr>
        </a:p>
      </dsp:txBody>
      <dsp:txXfrm rot="-5400000">
        <a:off x="1" y="732053"/>
        <a:ext cx="1457033" cy="624443"/>
      </dsp:txXfrm>
    </dsp:sp>
    <dsp:sp modelId="{FA2E0260-64AE-4B78-A82D-16A597F7A145}">
      <dsp:nvSpPr>
        <dsp:cNvPr id="0" name=""/>
        <dsp:cNvSpPr/>
      </dsp:nvSpPr>
      <dsp:spPr>
        <a:xfrm rot="5400000">
          <a:off x="5271017" y="-3810448"/>
          <a:ext cx="1352959" cy="89809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Is it representative? Large enough? </a:t>
          </a:r>
          <a:endParaRPr lang="en-US" sz="1900" b="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Who are the participants? Demographics? What was the response rate? </a:t>
          </a:r>
          <a:endParaRPr lang="en-US" sz="1900" b="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How were they recruited/selected?</a:t>
          </a:r>
        </a:p>
      </dsp:txBody>
      <dsp:txXfrm rot="-5400000">
        <a:off x="1457033" y="69582"/>
        <a:ext cx="8914882" cy="1220867"/>
      </dsp:txXfrm>
    </dsp:sp>
    <dsp:sp modelId="{99338268-755E-4400-B9CD-92EE1B10948A}">
      <dsp:nvSpPr>
        <dsp:cNvPr id="0" name=""/>
        <dsp:cNvSpPr/>
      </dsp:nvSpPr>
      <dsp:spPr>
        <a:xfrm rot="5400000">
          <a:off x="-312221" y="2207339"/>
          <a:ext cx="2081476" cy="1457033"/>
        </a:xfrm>
        <a:prstGeom prst="chevron">
          <a:avLst/>
        </a:prstGeom>
        <a:solidFill>
          <a:schemeClr val="accent3">
            <a:shade val="80000"/>
            <a:hueOff val="77345"/>
            <a:satOff val="-45773"/>
            <a:lumOff val="23157"/>
            <a:alphaOff val="0"/>
          </a:schemeClr>
        </a:solidFill>
        <a:ln w="12700" cap="flat" cmpd="sng" algn="ctr">
          <a:solidFill>
            <a:schemeClr val="accent3">
              <a:shade val="80000"/>
              <a:hueOff val="77345"/>
              <a:satOff val="-45773"/>
              <a:lumOff val="23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Century Gothic"/>
            </a:rPr>
            <a:t>Data Analysis</a:t>
          </a:r>
          <a:endParaRPr lang="en-US" sz="1900" b="1" kern="1200" dirty="0"/>
        </a:p>
      </dsp:txBody>
      <dsp:txXfrm rot="-5400000">
        <a:off x="1" y="2623635"/>
        <a:ext cx="1457033" cy="624443"/>
      </dsp:txXfrm>
    </dsp:sp>
    <dsp:sp modelId="{342D5CA8-D75B-40FB-86FF-B8CC97A7860C}">
      <dsp:nvSpPr>
        <dsp:cNvPr id="0" name=""/>
        <dsp:cNvSpPr/>
      </dsp:nvSpPr>
      <dsp:spPr>
        <a:xfrm rot="5400000">
          <a:off x="5271017" y="-1918866"/>
          <a:ext cx="1352959" cy="89809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77345"/>
              <a:satOff val="-45773"/>
              <a:lumOff val="23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How is the dated coded/analyzed? What measures are used?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Are the measures appropriate? Consider reliability and validity</a:t>
          </a:r>
          <a:endParaRPr lang="en-US" sz="1900" b="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>
              <a:latin typeface="Century Gothic"/>
            </a:rPr>
            <a:t>What theory is used to analyze data?</a:t>
          </a:r>
        </a:p>
      </dsp:txBody>
      <dsp:txXfrm rot="-5400000">
        <a:off x="1457033" y="1961164"/>
        <a:ext cx="8914882" cy="1220867"/>
      </dsp:txXfrm>
    </dsp:sp>
    <dsp:sp modelId="{C8A4944D-24E9-4BB8-8740-1745E70B31B7}">
      <dsp:nvSpPr>
        <dsp:cNvPr id="0" name=""/>
        <dsp:cNvSpPr/>
      </dsp:nvSpPr>
      <dsp:spPr>
        <a:xfrm rot="5400000">
          <a:off x="-312221" y="4098921"/>
          <a:ext cx="2081476" cy="1457033"/>
        </a:xfrm>
        <a:prstGeom prst="chevron">
          <a:avLst/>
        </a:prstGeom>
        <a:solidFill>
          <a:schemeClr val="accent3">
            <a:shade val="80000"/>
            <a:hueOff val="154690"/>
            <a:satOff val="-91546"/>
            <a:lumOff val="46314"/>
            <a:alphaOff val="0"/>
          </a:schemeClr>
        </a:solidFill>
        <a:ln w="12700" cap="flat" cmpd="sng" algn="ctr">
          <a:solidFill>
            <a:schemeClr val="accent3">
              <a:shade val="80000"/>
              <a:hueOff val="154690"/>
              <a:satOff val="-91546"/>
              <a:lumOff val="46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Century Gothic"/>
            </a:rPr>
            <a:t>Conclusions</a:t>
          </a:r>
          <a:endParaRPr lang="en-US" sz="1900" b="1" kern="1200" dirty="0"/>
        </a:p>
      </dsp:txBody>
      <dsp:txXfrm rot="-5400000">
        <a:off x="1" y="4515217"/>
        <a:ext cx="1457033" cy="624443"/>
      </dsp:txXfrm>
    </dsp:sp>
    <dsp:sp modelId="{EBEFD932-0BDF-4A4F-BD7B-BE98D6CF8BC5}">
      <dsp:nvSpPr>
        <dsp:cNvPr id="0" name=""/>
        <dsp:cNvSpPr/>
      </dsp:nvSpPr>
      <dsp:spPr>
        <a:xfrm rot="5400000">
          <a:off x="5271017" y="-27284"/>
          <a:ext cx="1352959" cy="89809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54690"/>
              <a:satOff val="-91546"/>
              <a:lumOff val="46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Century Gothic"/>
            </a:rPr>
            <a:t>Are the conclusions rooted in evidence? 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Century Gothic"/>
            </a:rPr>
            <a:t>Check for logical fallacies, confirmation bias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Century Gothic"/>
            </a:rPr>
            <a:t>Do they note limitations?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Century Gothic"/>
            </a:rPr>
            <a:t>Do conclusions agree/conflict with other research?</a:t>
          </a:r>
        </a:p>
      </dsp:txBody>
      <dsp:txXfrm rot="-5400000">
        <a:off x="1457033" y="3852746"/>
        <a:ext cx="8914882" cy="122086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41184-7A35-4249-8AE3-6EB875680380}">
      <dsp:nvSpPr>
        <dsp:cNvPr id="0" name=""/>
        <dsp:cNvSpPr/>
      </dsp:nvSpPr>
      <dsp:spPr>
        <a:xfrm rot="16200000">
          <a:off x="-444071" y="445193"/>
          <a:ext cx="3805951" cy="2915564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Identify a </a:t>
          </a:r>
          <a:r>
            <a:rPr lang="en-US" sz="3200" b="1" kern="1200" dirty="0">
              <a:latin typeface="Century Gothic"/>
            </a:rPr>
            <a:t>topic</a:t>
          </a:r>
          <a:endParaRPr lang="en-US" sz="3200" b="1" kern="1200" dirty="0"/>
        </a:p>
      </dsp:txBody>
      <dsp:txXfrm rot="5400000">
        <a:off x="1123" y="761189"/>
        <a:ext cx="2915564" cy="2283571"/>
      </dsp:txXfrm>
    </dsp:sp>
    <dsp:sp modelId="{D4469E23-7991-4532-900F-B6BFBA894A95}">
      <dsp:nvSpPr>
        <dsp:cNvPr id="0" name=""/>
        <dsp:cNvSpPr/>
      </dsp:nvSpPr>
      <dsp:spPr>
        <a:xfrm rot="16200000">
          <a:off x="2690160" y="445193"/>
          <a:ext cx="3805951" cy="2915564"/>
        </a:xfrm>
        <a:prstGeom prst="flowChartManualOperation">
          <a:avLst/>
        </a:prstGeom>
        <a:solidFill>
          <a:schemeClr val="accent2">
            <a:hueOff val="-259128"/>
            <a:satOff val="2510"/>
            <a:lumOff val="-7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Research </a:t>
          </a:r>
          <a:r>
            <a:rPr lang="en-US" sz="3200" b="1" kern="1200" dirty="0">
              <a:latin typeface="Century Gothic"/>
            </a:rPr>
            <a:t>that topic</a:t>
          </a:r>
          <a:endParaRPr lang="en-US" sz="3200" b="1" kern="1200" dirty="0"/>
        </a:p>
      </dsp:txBody>
      <dsp:txXfrm rot="5400000">
        <a:off x="3135354" y="761189"/>
        <a:ext cx="2915564" cy="2283571"/>
      </dsp:txXfrm>
    </dsp:sp>
    <dsp:sp modelId="{5F5F9949-415A-498B-A144-2080EDC263AD}">
      <dsp:nvSpPr>
        <dsp:cNvPr id="0" name=""/>
        <dsp:cNvSpPr/>
      </dsp:nvSpPr>
      <dsp:spPr>
        <a:xfrm rot="16200000">
          <a:off x="5824392" y="445193"/>
          <a:ext cx="3805951" cy="2915564"/>
        </a:xfrm>
        <a:prstGeom prst="flowChartManualOperation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Century Gothic"/>
            </a:rPr>
            <a:t>Review your research &amp; select works to cover</a:t>
          </a:r>
          <a:endParaRPr lang="en-US" sz="3200" b="1" kern="1200" dirty="0"/>
        </a:p>
      </dsp:txBody>
      <dsp:txXfrm rot="5400000">
        <a:off x="6269586" y="761189"/>
        <a:ext cx="2915564" cy="22835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5917-0D24-4005-8EFA-6DCC56325822}">
      <dsp:nvSpPr>
        <dsp:cNvPr id="0" name=""/>
        <dsp:cNvSpPr/>
      </dsp:nvSpPr>
      <dsp:spPr>
        <a:xfrm>
          <a:off x="4326" y="1567436"/>
          <a:ext cx="2601546" cy="8396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Century Gothic"/>
            </a:rPr>
            <a:t>Literature</a:t>
          </a:r>
          <a:r>
            <a:rPr lang="en-US" sz="2300" b="1" i="0" u="none" strike="noStrike" kern="1200" cap="none" baseline="0" noProof="0" dirty="0">
              <a:latin typeface="Century Gothic"/>
            </a:rPr>
            <a:t> Revie</a:t>
          </a:r>
          <a:r>
            <a:rPr lang="en-US" sz="2300" b="1" i="0" u="none" strike="noStrike" kern="1200" cap="none" baseline="0" noProof="0" dirty="0">
              <a:solidFill>
                <a:schemeClr val="bg1"/>
              </a:solidFill>
              <a:latin typeface="Century Gothic"/>
            </a:rPr>
            <a:t>w:</a:t>
          </a:r>
          <a:r>
            <a:rPr lang="en-US" sz="2300" b="1" i="0" u="none" strike="noStrike" kern="1200" cap="none" baseline="0" noProof="0" dirty="0">
              <a:solidFill>
                <a:srgbClr val="010000"/>
              </a:solidFill>
              <a:latin typeface="Century Gothic"/>
            </a:rPr>
            <a:t> </a:t>
          </a:r>
          <a:r>
            <a:rPr lang="en-US" sz="2300" b="1" i="0" u="none" strike="noStrike" kern="1200" cap="none" baseline="0" noProof="0" dirty="0">
              <a:solidFill>
                <a:schemeClr val="bg1"/>
              </a:solidFill>
              <a:latin typeface="Century Gothic"/>
            </a:rPr>
            <a:t>Survey</a:t>
          </a:r>
        </a:p>
      </dsp:txBody>
      <dsp:txXfrm>
        <a:off x="4326" y="1567436"/>
        <a:ext cx="2601546" cy="839690"/>
      </dsp:txXfrm>
    </dsp:sp>
    <dsp:sp modelId="{08ABB78E-9B66-4250-A3A7-6C5AF1502177}">
      <dsp:nvSpPr>
        <dsp:cNvPr id="0" name=""/>
        <dsp:cNvSpPr/>
      </dsp:nvSpPr>
      <dsp:spPr>
        <a:xfrm>
          <a:off x="4326" y="2407126"/>
          <a:ext cx="2601546" cy="364801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kern="1200" dirty="0">
              <a:latin typeface="Century Gothic"/>
            </a:rPr>
            <a:t>Reads</a:t>
          </a:r>
          <a:r>
            <a:rPr lang="en-US" sz="2300" kern="1200" dirty="0">
              <a:latin typeface="Century Gothic"/>
            </a:rPr>
            <a:t> like an essay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/>
            </a:rPr>
            <a:t>Allows articles to 'talk to one another'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/>
            </a:rPr>
            <a:t>Organized by theme</a:t>
          </a:r>
        </a:p>
      </dsp:txBody>
      <dsp:txXfrm>
        <a:off x="4326" y="2407126"/>
        <a:ext cx="2601546" cy="3648019"/>
      </dsp:txXfrm>
    </dsp:sp>
    <dsp:sp modelId="{F892759A-D72E-4A89-B529-C89A5D0F22A6}">
      <dsp:nvSpPr>
        <dsp:cNvPr id="0" name=""/>
        <dsp:cNvSpPr/>
      </dsp:nvSpPr>
      <dsp:spPr>
        <a:xfrm>
          <a:off x="2970089" y="1567436"/>
          <a:ext cx="2601546" cy="8396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Century Gothic"/>
            </a:rPr>
            <a:t>Literature Review: Critical</a:t>
          </a:r>
        </a:p>
      </dsp:txBody>
      <dsp:txXfrm>
        <a:off x="2970089" y="1567436"/>
        <a:ext cx="2601546" cy="839690"/>
      </dsp:txXfrm>
    </dsp:sp>
    <dsp:sp modelId="{50EAE42D-0F39-49C9-B159-7E34472A2FF0}">
      <dsp:nvSpPr>
        <dsp:cNvPr id="0" name=""/>
        <dsp:cNvSpPr/>
      </dsp:nvSpPr>
      <dsp:spPr>
        <a:xfrm>
          <a:off x="2970089" y="2407126"/>
          <a:ext cx="2601546" cy="364801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kern="1200" dirty="0">
              <a:latin typeface="Century Gothic"/>
            </a:rPr>
            <a:t>Organized by article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kern="1200" dirty="0">
              <a:latin typeface="Century Gothic"/>
            </a:rPr>
            <a:t>In-depth look at research methods</a:t>
          </a:r>
        </a:p>
      </dsp:txBody>
      <dsp:txXfrm>
        <a:off x="2970089" y="2407126"/>
        <a:ext cx="2601546" cy="3648019"/>
      </dsp:txXfrm>
    </dsp:sp>
    <dsp:sp modelId="{8AAA8D95-9D3F-46EB-A7CD-6A5ACAC6C0F9}">
      <dsp:nvSpPr>
        <dsp:cNvPr id="0" name=""/>
        <dsp:cNvSpPr/>
      </dsp:nvSpPr>
      <dsp:spPr>
        <a:xfrm>
          <a:off x="5935853" y="1567436"/>
          <a:ext cx="2601546" cy="8396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Century Gothic"/>
            </a:rPr>
            <a:t>Annotated bibliography</a:t>
          </a:r>
        </a:p>
      </dsp:txBody>
      <dsp:txXfrm>
        <a:off x="5935853" y="1567436"/>
        <a:ext cx="2601546" cy="839690"/>
      </dsp:txXfrm>
    </dsp:sp>
    <dsp:sp modelId="{35B5DA65-1194-4D71-B3B5-3362F9FF82DD}">
      <dsp:nvSpPr>
        <dsp:cNvPr id="0" name=""/>
        <dsp:cNvSpPr/>
      </dsp:nvSpPr>
      <dsp:spPr>
        <a:xfrm>
          <a:off x="5935853" y="2407126"/>
          <a:ext cx="2601546" cy="364801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/>
            </a:rPr>
            <a:t>Organized by article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/>
            </a:rPr>
            <a:t>Bibliographic entry + summary + short commentary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/>
            </a:rPr>
            <a:t>Often precedes future projects</a:t>
          </a:r>
        </a:p>
      </dsp:txBody>
      <dsp:txXfrm>
        <a:off x="5935853" y="2407126"/>
        <a:ext cx="2601546" cy="3648019"/>
      </dsp:txXfrm>
    </dsp:sp>
    <dsp:sp modelId="{F8265489-8700-49B8-B564-E6E69EA445BD}">
      <dsp:nvSpPr>
        <dsp:cNvPr id="0" name=""/>
        <dsp:cNvSpPr/>
      </dsp:nvSpPr>
      <dsp:spPr>
        <a:xfrm>
          <a:off x="8901616" y="1567436"/>
          <a:ext cx="2601546" cy="8396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Century Gothic"/>
            </a:rPr>
            <a:t>All</a:t>
          </a:r>
        </a:p>
      </dsp:txBody>
      <dsp:txXfrm>
        <a:off x="8901616" y="1567436"/>
        <a:ext cx="2601546" cy="839690"/>
      </dsp:txXfrm>
    </dsp:sp>
    <dsp:sp modelId="{B2128715-AB7E-44AC-98DF-65936BAFDB80}">
      <dsp:nvSpPr>
        <dsp:cNvPr id="0" name=""/>
        <dsp:cNvSpPr/>
      </dsp:nvSpPr>
      <dsp:spPr>
        <a:xfrm>
          <a:off x="8901616" y="2407126"/>
          <a:ext cx="2601546" cy="364801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/>
            </a:rPr>
            <a:t>Collect research on a topic in one place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/>
            </a:rPr>
            <a:t>Can inform future research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/>
            </a:rPr>
            <a:t>Identify gaps/biases</a:t>
          </a:r>
          <a:endParaRPr lang="en-US" sz="2300" kern="1200" dirty="0"/>
        </a:p>
      </dsp:txBody>
      <dsp:txXfrm>
        <a:off x="8901616" y="2407126"/>
        <a:ext cx="2601546" cy="3648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5917-0D24-4005-8EFA-6DCC56325822}">
      <dsp:nvSpPr>
        <dsp:cNvPr id="0" name=""/>
        <dsp:cNvSpPr/>
      </dsp:nvSpPr>
      <dsp:spPr>
        <a:xfrm>
          <a:off x="0" y="44079"/>
          <a:ext cx="6134745" cy="950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bg1"/>
              </a:solidFill>
              <a:latin typeface="Century Gothic"/>
            </a:rPr>
            <a:t>Literature</a:t>
          </a:r>
          <a:r>
            <a:rPr lang="en-US" sz="3300" b="1" i="0" u="none" strike="noStrike" kern="1200" cap="none" baseline="0" noProof="0" dirty="0">
              <a:solidFill>
                <a:schemeClr val="bg1"/>
              </a:solidFill>
              <a:latin typeface="Century Gothic"/>
            </a:rPr>
            <a:t> Review: Survey</a:t>
          </a:r>
        </a:p>
      </dsp:txBody>
      <dsp:txXfrm>
        <a:off x="0" y="44079"/>
        <a:ext cx="6134745" cy="950400"/>
      </dsp:txXfrm>
    </dsp:sp>
    <dsp:sp modelId="{08ABB78E-9B66-4250-A3A7-6C5AF1502177}">
      <dsp:nvSpPr>
        <dsp:cNvPr id="0" name=""/>
        <dsp:cNvSpPr/>
      </dsp:nvSpPr>
      <dsp:spPr>
        <a:xfrm>
          <a:off x="0" y="994480"/>
          <a:ext cx="6134745" cy="516334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b="0" kern="1200" dirty="0">
              <a:latin typeface="Century Gothic"/>
            </a:rPr>
            <a:t>Summarizes and synthesizes research on a given topic</a:t>
          </a:r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b="0" kern="1200" dirty="0">
              <a:latin typeface="Century Gothic"/>
            </a:rPr>
            <a:t>Often </a:t>
          </a:r>
          <a:r>
            <a:rPr lang="en-US" sz="3300" b="0" kern="1200" dirty="0" err="1">
              <a:latin typeface="Century Gothic"/>
            </a:rPr>
            <a:t>centres</a:t>
          </a:r>
          <a:r>
            <a:rPr lang="en-US" sz="3300" b="0" kern="1200" dirty="0">
              <a:latin typeface="Century Gothic"/>
            </a:rPr>
            <a:t> around a specific research question or theme</a:t>
          </a:r>
          <a:endParaRPr lang="en-US" sz="3300" b="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b="0" kern="1200" dirty="0">
              <a:latin typeface="Century Gothic"/>
            </a:rPr>
            <a:t>Organized by theme, not by article</a:t>
          </a:r>
          <a:r>
            <a:rPr lang="en-US" sz="3300" kern="1200" dirty="0">
              <a:latin typeface="Century Gothic"/>
            </a:rPr>
            <a:t> (discusses multiple articles per paragraph/section)</a:t>
          </a:r>
          <a:endParaRPr lang="en-US" sz="3300" kern="1200" dirty="0"/>
        </a:p>
      </dsp:txBody>
      <dsp:txXfrm>
        <a:off x="0" y="994480"/>
        <a:ext cx="6134745" cy="51633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5917-0D24-4005-8EFA-6DCC56325822}">
      <dsp:nvSpPr>
        <dsp:cNvPr id="0" name=""/>
        <dsp:cNvSpPr/>
      </dsp:nvSpPr>
      <dsp:spPr>
        <a:xfrm>
          <a:off x="0" y="78019"/>
          <a:ext cx="6134745" cy="13025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  <a:latin typeface="Century Gothic"/>
            </a:rPr>
            <a:t>Literature</a:t>
          </a:r>
          <a:r>
            <a:rPr lang="en-US" sz="3600" b="1" i="0" u="none" strike="noStrike" kern="1200" cap="none" baseline="0" noProof="0" dirty="0">
              <a:solidFill>
                <a:schemeClr val="bg1"/>
              </a:solidFill>
              <a:latin typeface="Century Gothic"/>
            </a:rPr>
            <a:t> Review: Critical Article Review</a:t>
          </a:r>
        </a:p>
      </dsp:txBody>
      <dsp:txXfrm>
        <a:off x="0" y="78019"/>
        <a:ext cx="6134745" cy="1302505"/>
      </dsp:txXfrm>
    </dsp:sp>
    <dsp:sp modelId="{08ABB78E-9B66-4250-A3A7-6C5AF1502177}">
      <dsp:nvSpPr>
        <dsp:cNvPr id="0" name=""/>
        <dsp:cNvSpPr/>
      </dsp:nvSpPr>
      <dsp:spPr>
        <a:xfrm>
          <a:off x="0" y="1380525"/>
          <a:ext cx="6134745" cy="474336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0" kern="1200" dirty="0">
              <a:latin typeface="Century Gothic"/>
            </a:rPr>
            <a:t>Organized</a:t>
          </a:r>
          <a:r>
            <a:rPr lang="en-US" sz="3600" kern="1200" dirty="0">
              <a:latin typeface="Century Gothic"/>
            </a:rPr>
            <a:t> by article, not by theme</a:t>
          </a:r>
          <a:endParaRPr lang="en-US" sz="3600" kern="1200" dirty="0"/>
        </a:p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latin typeface="Century Gothic"/>
            </a:rPr>
            <a:t>Covers each article individually</a:t>
          </a:r>
        </a:p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latin typeface="Century Gothic"/>
            </a:rPr>
            <a:t>In-depth analysis of each article's methods</a:t>
          </a:r>
        </a:p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latin typeface="Century Gothic"/>
            </a:rPr>
            <a:t>Discusses gaps/future research opportunities</a:t>
          </a:r>
        </a:p>
      </dsp:txBody>
      <dsp:txXfrm>
        <a:off x="0" y="1380525"/>
        <a:ext cx="6134745" cy="4743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5917-0D24-4005-8EFA-6DCC56325822}">
      <dsp:nvSpPr>
        <dsp:cNvPr id="0" name=""/>
        <dsp:cNvSpPr/>
      </dsp:nvSpPr>
      <dsp:spPr>
        <a:xfrm>
          <a:off x="0" y="79749"/>
          <a:ext cx="6134745" cy="979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Annotated Bibliography</a:t>
          </a:r>
          <a:endParaRPr lang="en-US" sz="3400" b="1" i="0" u="none" strike="noStrike" kern="1200" cap="none" baseline="0" noProof="0" dirty="0">
            <a:solidFill>
              <a:srgbClr val="010000"/>
            </a:solidFill>
            <a:latin typeface="Century Gothic"/>
          </a:endParaRPr>
        </a:p>
      </dsp:txBody>
      <dsp:txXfrm>
        <a:off x="0" y="79749"/>
        <a:ext cx="6134745" cy="979200"/>
      </dsp:txXfrm>
    </dsp:sp>
    <dsp:sp modelId="{08ABB78E-9B66-4250-A3A7-6C5AF1502177}">
      <dsp:nvSpPr>
        <dsp:cNvPr id="0" name=""/>
        <dsp:cNvSpPr/>
      </dsp:nvSpPr>
      <dsp:spPr>
        <a:xfrm>
          <a:off x="0" y="1058949"/>
          <a:ext cx="6134745" cy="578646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kern="1200" dirty="0"/>
            <a:t>Typically precedes a larger assignment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kern="1200" dirty="0"/>
            <a:t>Tends to discuss value/usefulness of given sources to a future project</a:t>
          </a: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kern="1200" dirty="0">
              <a:latin typeface="Century Gothic"/>
            </a:rPr>
            <a:t>Organized by article, not by theme</a:t>
          </a:r>
          <a:endParaRPr lang="en-US" sz="3400" b="0" kern="1200" dirty="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kern="1200" dirty="0">
              <a:latin typeface="Century Gothic"/>
            </a:rPr>
            <a:t>Summary of each article, often followed by discussion of its usefulness</a:t>
          </a:r>
          <a:endParaRPr lang="en-US" sz="3400" b="0" kern="1200" dirty="0"/>
        </a:p>
      </dsp:txBody>
      <dsp:txXfrm>
        <a:off x="0" y="1058949"/>
        <a:ext cx="6134745" cy="57864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41184-7A35-4249-8AE3-6EB875680380}">
      <dsp:nvSpPr>
        <dsp:cNvPr id="0" name=""/>
        <dsp:cNvSpPr/>
      </dsp:nvSpPr>
      <dsp:spPr>
        <a:xfrm rot="16200000">
          <a:off x="-10114" y="11182"/>
          <a:ext cx="2798561" cy="2776196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Century Gothic"/>
            </a:rPr>
            <a:t>Lit </a:t>
          </a:r>
          <a:r>
            <a:rPr lang="en-US" sz="3200" b="1" i="0" u="none" strike="noStrike" kern="1200" cap="none" baseline="0" noProof="0" dirty="0">
              <a:latin typeface="Century Gothic"/>
            </a:rPr>
            <a:t>Review</a:t>
          </a:r>
          <a:r>
            <a:rPr lang="en-US" sz="3200" b="1" kern="1200" dirty="0">
              <a:latin typeface="Century Gothic"/>
            </a:rPr>
            <a:t>: Survey</a:t>
          </a:r>
          <a:endParaRPr lang="en-US" sz="3200" kern="1200" dirty="0"/>
        </a:p>
      </dsp:txBody>
      <dsp:txXfrm rot="5400000">
        <a:off x="1069" y="559711"/>
        <a:ext cx="2776196" cy="1679137"/>
      </dsp:txXfrm>
    </dsp:sp>
    <dsp:sp modelId="{EC13AEF9-F716-49C4-B8AD-B8B6C7D5B6C8}">
      <dsp:nvSpPr>
        <dsp:cNvPr id="0" name=""/>
        <dsp:cNvSpPr/>
      </dsp:nvSpPr>
      <dsp:spPr>
        <a:xfrm rot="16200000">
          <a:off x="2974295" y="11182"/>
          <a:ext cx="2798561" cy="2776196"/>
        </a:xfrm>
        <a:prstGeom prst="flowChartManualOperation">
          <a:avLst/>
        </a:prstGeom>
        <a:solidFill>
          <a:schemeClr val="accent2">
            <a:hueOff val="-259128"/>
            <a:satOff val="2510"/>
            <a:lumOff val="-7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3476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Century Gothic"/>
            </a:rPr>
            <a:t>Lit Review: Critical</a:t>
          </a:r>
          <a:endParaRPr lang="en-US" sz="3000" kern="1200" dirty="0"/>
        </a:p>
      </dsp:txBody>
      <dsp:txXfrm rot="5400000">
        <a:off x="2985478" y="559711"/>
        <a:ext cx="2776196" cy="1679137"/>
      </dsp:txXfrm>
    </dsp:sp>
    <dsp:sp modelId="{C6BFA3D8-8E02-4348-A0B6-640B93A6E5A5}">
      <dsp:nvSpPr>
        <dsp:cNvPr id="0" name=""/>
        <dsp:cNvSpPr/>
      </dsp:nvSpPr>
      <dsp:spPr>
        <a:xfrm rot="16200000">
          <a:off x="5958706" y="11182"/>
          <a:ext cx="2798561" cy="2776196"/>
        </a:xfrm>
        <a:prstGeom prst="flowChartManualOperation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3476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Century Gothic"/>
            </a:rPr>
            <a:t>Annotated Bibliography</a:t>
          </a:r>
          <a:endParaRPr lang="en-US" sz="3000" kern="1200" dirty="0"/>
        </a:p>
      </dsp:txBody>
      <dsp:txXfrm rot="5400000">
        <a:off x="5969889" y="559711"/>
        <a:ext cx="2776196" cy="16791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866CF-E1CA-4D2F-9924-A459BBF10E22}">
      <dsp:nvSpPr>
        <dsp:cNvPr id="0" name=""/>
        <dsp:cNvSpPr/>
      </dsp:nvSpPr>
      <dsp:spPr>
        <a:xfrm>
          <a:off x="3576" y="2684612"/>
          <a:ext cx="4357695" cy="174307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1. </a:t>
          </a:r>
          <a:br>
            <a:rPr lang="en-US" sz="3800" b="1" kern="1200" dirty="0"/>
          </a:br>
          <a:r>
            <a:rPr lang="en-US" sz="3800" b="1" kern="1200" dirty="0"/>
            <a:t>Identify </a:t>
          </a:r>
          <a:br>
            <a:rPr lang="en-US" sz="3800" b="1" kern="1200" dirty="0"/>
          </a:br>
          <a:r>
            <a:rPr lang="en-US" sz="3800" b="1" kern="1200" dirty="0"/>
            <a:t>&amp; Focus</a:t>
          </a:r>
        </a:p>
      </dsp:txBody>
      <dsp:txXfrm>
        <a:off x="875115" y="2684612"/>
        <a:ext cx="2614617" cy="1743078"/>
      </dsp:txXfrm>
    </dsp:sp>
    <dsp:sp modelId="{1D036D2C-A8A3-4CE0-AC20-A4C02BF2B77E}">
      <dsp:nvSpPr>
        <dsp:cNvPr id="0" name=""/>
        <dsp:cNvSpPr/>
      </dsp:nvSpPr>
      <dsp:spPr>
        <a:xfrm>
          <a:off x="3646444" y="2711525"/>
          <a:ext cx="4357695" cy="1743078"/>
        </a:xfrm>
        <a:prstGeom prst="chevron">
          <a:avLst/>
        </a:prstGeom>
        <a:solidFill>
          <a:schemeClr val="accent2">
            <a:hueOff val="-259128"/>
            <a:satOff val="2510"/>
            <a:lumOff val="-7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2. Research &amp; Analyze</a:t>
          </a:r>
        </a:p>
      </dsp:txBody>
      <dsp:txXfrm>
        <a:off x="4517983" y="2711525"/>
        <a:ext cx="2614617" cy="1743078"/>
      </dsp:txXfrm>
    </dsp:sp>
    <dsp:sp modelId="{A15FC625-B2B8-415B-BBFC-0CC381F45F0C}">
      <dsp:nvSpPr>
        <dsp:cNvPr id="0" name=""/>
        <dsp:cNvSpPr/>
      </dsp:nvSpPr>
      <dsp:spPr>
        <a:xfrm>
          <a:off x="7303239" y="2710287"/>
          <a:ext cx="4357695" cy="1743078"/>
        </a:xfrm>
        <a:prstGeom prst="chevron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3. Organize &amp; Write</a:t>
          </a:r>
        </a:p>
      </dsp:txBody>
      <dsp:txXfrm>
        <a:off x="8174778" y="2710287"/>
        <a:ext cx="2614617" cy="17430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41184-7A35-4249-8AE3-6EB875680380}">
      <dsp:nvSpPr>
        <dsp:cNvPr id="0" name=""/>
        <dsp:cNvSpPr/>
      </dsp:nvSpPr>
      <dsp:spPr>
        <a:xfrm rot="16200000">
          <a:off x="-746520" y="747692"/>
          <a:ext cx="4542120" cy="3046735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Identify and focus in on a research question</a:t>
          </a:r>
        </a:p>
      </dsp:txBody>
      <dsp:txXfrm rot="5400000">
        <a:off x="1173" y="908423"/>
        <a:ext cx="3046735" cy="2725272"/>
      </dsp:txXfrm>
    </dsp:sp>
    <dsp:sp modelId="{D4469E23-7991-4532-900F-B6BFBA894A95}">
      <dsp:nvSpPr>
        <dsp:cNvPr id="0" name=""/>
        <dsp:cNvSpPr/>
      </dsp:nvSpPr>
      <dsp:spPr>
        <a:xfrm rot="16200000">
          <a:off x="2528719" y="747692"/>
          <a:ext cx="4542120" cy="3046735"/>
        </a:xfrm>
        <a:prstGeom prst="flowChartManualOperation">
          <a:avLst/>
        </a:prstGeom>
        <a:solidFill>
          <a:schemeClr val="accent2">
            <a:hueOff val="-259128"/>
            <a:satOff val="2510"/>
            <a:lumOff val="-7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Research &amp; analyze what you’ve found</a:t>
          </a:r>
        </a:p>
      </dsp:txBody>
      <dsp:txXfrm rot="5400000">
        <a:off x="3276412" y="908423"/>
        <a:ext cx="3046735" cy="2725272"/>
      </dsp:txXfrm>
    </dsp:sp>
    <dsp:sp modelId="{5F5F9949-415A-498B-A144-2080EDC263AD}">
      <dsp:nvSpPr>
        <dsp:cNvPr id="0" name=""/>
        <dsp:cNvSpPr/>
      </dsp:nvSpPr>
      <dsp:spPr>
        <a:xfrm rot="16200000">
          <a:off x="5803960" y="747692"/>
          <a:ext cx="4542120" cy="3046735"/>
        </a:xfrm>
        <a:prstGeom prst="flowChartManualOperation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Organize your research &amp; start writing</a:t>
          </a:r>
        </a:p>
      </dsp:txBody>
      <dsp:txXfrm rot="5400000">
        <a:off x="6551653" y="908423"/>
        <a:ext cx="3046735" cy="27252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5917-0D24-4005-8EFA-6DCC56325822}">
      <dsp:nvSpPr>
        <dsp:cNvPr id="0" name=""/>
        <dsp:cNvSpPr/>
      </dsp:nvSpPr>
      <dsp:spPr>
        <a:xfrm>
          <a:off x="0" y="46519"/>
          <a:ext cx="6134745" cy="12557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solidFill>
                <a:schemeClr val="bg1"/>
              </a:solidFill>
              <a:latin typeface="Century Gothic"/>
            </a:rPr>
            <a:t>Critical Article</a:t>
          </a:r>
          <a:r>
            <a:rPr lang="en-US" sz="3400" b="1" i="0" u="none" strike="noStrike" kern="1200" cap="none" baseline="0" noProof="0" dirty="0">
              <a:solidFill>
                <a:schemeClr val="bg1"/>
              </a:solidFill>
              <a:latin typeface="Century Gothic"/>
            </a:rPr>
            <a:t> Review </a:t>
          </a:r>
          <a:br>
            <a:rPr lang="en-US" sz="3400" b="1" i="0" u="none" strike="noStrike" kern="1200" cap="none" baseline="0" noProof="0" dirty="0">
              <a:solidFill>
                <a:schemeClr val="bg1"/>
              </a:solidFill>
              <a:latin typeface="Century Gothic"/>
            </a:rPr>
          </a:br>
          <a:r>
            <a:rPr lang="en-US" sz="3400" b="1" i="0" u="none" strike="noStrike" kern="1200" cap="none" baseline="0" noProof="0" dirty="0">
              <a:solidFill>
                <a:schemeClr val="bg1"/>
              </a:solidFill>
              <a:latin typeface="Century Gothic"/>
            </a:rPr>
            <a:t>vs. Survey</a:t>
          </a:r>
        </a:p>
      </dsp:txBody>
      <dsp:txXfrm>
        <a:off x="0" y="46519"/>
        <a:ext cx="6134745" cy="1255705"/>
      </dsp:txXfrm>
    </dsp:sp>
    <dsp:sp modelId="{08ABB78E-9B66-4250-A3A7-6C5AF1502177}">
      <dsp:nvSpPr>
        <dsp:cNvPr id="0" name=""/>
        <dsp:cNvSpPr/>
      </dsp:nvSpPr>
      <dsp:spPr>
        <a:xfrm>
          <a:off x="0" y="1302225"/>
          <a:ext cx="6134745" cy="485316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kern="1200" dirty="0">
              <a:latin typeface="Century Gothic"/>
            </a:rPr>
            <a:t>A</a:t>
          </a:r>
          <a:r>
            <a:rPr lang="en-US" sz="3400" kern="1200" dirty="0">
              <a:latin typeface="Century Gothic"/>
            </a:rPr>
            <a:t> critical article review can be different than a standard 'survey' review</a:t>
          </a:r>
          <a:endParaRPr lang="en-US" sz="3400" kern="1200" dirty="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>
              <a:latin typeface="Century Gothic"/>
            </a:rPr>
            <a:t>Instead of synthesizing research by topic, it analyzes articles </a:t>
          </a:r>
          <a:br>
            <a:rPr lang="en-US" sz="3400" kern="1200" dirty="0">
              <a:solidFill>
                <a:srgbClr val="010000"/>
              </a:solidFill>
              <a:latin typeface="Century Gothic"/>
            </a:rPr>
          </a:br>
          <a:r>
            <a:rPr lang="en-US" sz="3400" kern="1200" dirty="0">
              <a:latin typeface="Century Gothic"/>
            </a:rPr>
            <a:t>one-by-one, focusing on their research methods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400" kern="1200" dirty="0"/>
        </a:p>
      </dsp:txBody>
      <dsp:txXfrm>
        <a:off x="0" y="1302225"/>
        <a:ext cx="6134745" cy="4853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10/01/2023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17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074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7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689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54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850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438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360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873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852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935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50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655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2588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4177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1653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886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752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747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425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090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997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2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822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588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68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7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40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5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 up of a hand holding a pen over a paper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45853" b="37331"/>
          <a:stretch/>
        </p:blipFill>
        <p:spPr>
          <a:xfrm>
            <a:off x="-1" y="-196323"/>
            <a:ext cx="12192001" cy="45211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193" y="4369545"/>
            <a:ext cx="10607040" cy="1311128"/>
          </a:xfrm>
        </p:spPr>
        <p:txBody>
          <a:bodyPr/>
          <a:lstStyle/>
          <a:p>
            <a:r>
              <a:rPr lang="en-GB">
                <a:solidFill>
                  <a:srgbClr val="0C596D"/>
                </a:solidFill>
              </a:rPr>
              <a:t>LITERATURE REVIEW</a:t>
            </a:r>
            <a:br>
              <a:rPr lang="en-GB" dirty="0">
                <a:solidFill>
                  <a:srgbClr val="0C596D"/>
                </a:solidFill>
              </a:rPr>
            </a:br>
            <a:r>
              <a:rPr lang="en-GB">
                <a:solidFill>
                  <a:srgbClr val="0C596D"/>
                </a:solidFill>
              </a:rPr>
              <a:t>vs. ANNOTATED BIBLIOGRAPHY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193" y="5771079"/>
            <a:ext cx="9144000" cy="341632"/>
          </a:xfrm>
        </p:spPr>
        <p:txBody>
          <a:bodyPr/>
          <a:lstStyle/>
          <a:p>
            <a:r>
              <a:rPr lang="en-GB" b="1" dirty="0">
                <a:solidFill>
                  <a:srgbClr val="03556D"/>
                </a:solidFill>
              </a:rPr>
              <a:t>Writing Support Desk</a:t>
            </a:r>
          </a:p>
        </p:txBody>
      </p:sp>
      <p:pic>
        <p:nvPicPr>
          <p:cNvPr id="6" name="Picture 5" descr="Image result for uwindso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297" y="4676203"/>
            <a:ext cx="2816134" cy="92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 txBox="1">
            <a:spLocks/>
          </p:cNvSpPr>
          <p:nvPr/>
        </p:nvSpPr>
        <p:spPr>
          <a:xfrm>
            <a:off x="2394463" y="5603181"/>
            <a:ext cx="9144000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/>
              <a:t>writingsupport@uwindsor.ca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631" y="1473299"/>
            <a:ext cx="5678913" cy="5078313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PRO TIP:</a:t>
            </a:r>
            <a:br>
              <a:rPr lang="en-US" sz="8000" dirty="0">
                <a:solidFill>
                  <a:srgbClr val="1DA9BF"/>
                </a:solidFill>
              </a:rPr>
            </a:br>
            <a:r>
              <a:rPr lang="en-US" sz="8000" dirty="0">
                <a:solidFill>
                  <a:srgbClr val="1DA9BF"/>
                </a:solidFill>
              </a:rPr>
              <a:t>LET YOUR RESEARCH GUIDE YOU!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4" name="Picture Placeholder 3" descr="Young woman browsing books at a bookstore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1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2099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878" y="3429000"/>
            <a:ext cx="6179954" cy="3139321"/>
          </a:xfrm>
        </p:spPr>
        <p:txBody>
          <a:bodyPr/>
          <a:lstStyle/>
          <a:p>
            <a:r>
              <a:rPr lang="en-US" sz="4400" dirty="0">
                <a:solidFill>
                  <a:srgbClr val="1DA9BF"/>
                </a:solidFill>
              </a:rPr>
              <a:t>STEP TWO:</a:t>
            </a:r>
            <a:br>
              <a:rPr lang="en-US" sz="8800" dirty="0">
                <a:solidFill>
                  <a:srgbClr val="1DA9BF"/>
                </a:solidFill>
              </a:rPr>
            </a:br>
            <a:r>
              <a:rPr lang="en-US" sz="8800" dirty="0">
                <a:solidFill>
                  <a:srgbClr val="1DA9BF"/>
                </a:solidFill>
              </a:rPr>
              <a:t>RESEARCH &amp; ANALYZE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0"/>
          <a:stretch/>
        </p:blipFill>
        <p:spPr>
          <a:xfrm>
            <a:off x="7046913" y="0"/>
            <a:ext cx="5143500" cy="6858000"/>
          </a:xfrm>
          <a:prstGeom prst="rect">
            <a:avLst/>
          </a:prstGeom>
        </p:spPr>
      </p:pic>
      <p:pic>
        <p:nvPicPr>
          <p:cNvPr id="5" name="Picture Placeholder 4" descr="Close up of person writing text and arrows on glass with a marker"/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1358" r="2135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8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WHERE TO START?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5403417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Leddy Library journals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Consult with the librarian for your discipline at Leddy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Google Scholar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Bibliography mining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Wikipedia and Google for general information or bibliography mining (</a:t>
            </a:r>
            <a:r>
              <a:rPr lang="en-US" sz="2800" i="1" dirty="0"/>
              <a:t>not</a:t>
            </a:r>
            <a:r>
              <a:rPr lang="en-US" sz="2800" dirty="0"/>
              <a:t> as a final source)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5" name="Picture Placeholder 4" descr="Close up of person holding pen and magnifying glass over a book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1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929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READ &amp; ANALYZE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5403417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are the methodologies used?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 there any assumptions or biases in the articles?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 there any theories or results that conflict with one another?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 some theories or ideas appear in the research more frequently than others?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5" name="Picture Placeholder 4" descr="Young woman with hand on her chin looking up contemplatively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1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631" y="1473299"/>
            <a:ext cx="5678913" cy="5078313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PRO TIP:</a:t>
            </a:r>
            <a:br>
              <a:rPr lang="en-US" sz="8000" dirty="0">
                <a:solidFill>
                  <a:srgbClr val="1DA9BF"/>
                </a:solidFill>
              </a:rPr>
            </a:br>
            <a:r>
              <a:rPr lang="en-US" sz="8000" dirty="0">
                <a:solidFill>
                  <a:srgbClr val="1DA9BF"/>
                </a:solidFill>
              </a:rPr>
              <a:t>TRY A DOUBLE-SIDED JOURNAL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4098" name="Picture 2" descr="Close up of hand writing checklist in a notebook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0" r="2143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16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12910" y="1238734"/>
            <a:ext cx="5979090" cy="5619265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38735"/>
            <a:ext cx="6062597" cy="5619265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357239" y="232306"/>
            <a:ext cx="11166705" cy="10064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rgbClr val="1DA9BF"/>
                </a:solidFill>
              </a:rPr>
              <a:t>DOUBLE-SIDED JOURNAL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57239" y="1794227"/>
            <a:ext cx="5045529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ONE SIDE SUMMARIZES RESOURCE MATERIAL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What are the main ideas?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What perspective does the author take?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What types of evidence does the author use?</a:t>
            </a:r>
          </a:p>
        </p:txBody>
      </p:sp>
      <p:sp>
        <p:nvSpPr>
          <p:cNvPr id="6" name="Rectangle 5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12910" y="1794227"/>
            <a:ext cx="5603781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b="1" i="1" dirty="0">
                <a:solidFill>
                  <a:schemeClr val="bg1"/>
                </a:solidFill>
              </a:rPr>
              <a:t>ONE SIDE RECORDS YOUR RESPONSE TO IT</a:t>
            </a:r>
          </a:p>
          <a:p>
            <a:pPr algn="r">
              <a:buFont typeface="Wingdings" panose="05000000000000000000" pitchFamily="2" charset="2"/>
              <a:buChar char="§"/>
            </a:pPr>
            <a:r>
              <a:rPr lang="en-US" sz="3200" b="1" i="1" dirty="0">
                <a:solidFill>
                  <a:schemeClr val="bg1"/>
                </a:solidFill>
              </a:rPr>
              <a:t>Do you agree or disagree?</a:t>
            </a:r>
          </a:p>
          <a:p>
            <a:pPr algn="r">
              <a:buFont typeface="Wingdings" panose="05000000000000000000" pitchFamily="2" charset="2"/>
              <a:buChar char="§"/>
            </a:pPr>
            <a:r>
              <a:rPr lang="en-US" sz="3200" b="1" i="1" dirty="0">
                <a:solidFill>
                  <a:schemeClr val="bg1"/>
                </a:solidFill>
              </a:rPr>
              <a:t>How does it differ from your perspective?</a:t>
            </a:r>
          </a:p>
          <a:p>
            <a:pPr algn="r">
              <a:buFont typeface="Wingdings" panose="05000000000000000000" pitchFamily="2" charset="2"/>
              <a:buChar char="§"/>
            </a:pPr>
            <a:r>
              <a:rPr lang="en-US" sz="3200" b="1" i="1" dirty="0">
                <a:solidFill>
                  <a:schemeClr val="bg1"/>
                </a:solidFill>
              </a:rPr>
              <a:t>Are there any discrepancies in the evidence?</a:t>
            </a:r>
          </a:p>
        </p:txBody>
      </p:sp>
    </p:spTree>
    <p:extLst>
      <p:ext uri="{BB962C8B-B14F-4D97-AF65-F5344CB8AC3E}">
        <p14:creationId xmlns:p14="http://schemas.microsoft.com/office/powerpoint/2010/main" val="187981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12910" y="1238734"/>
            <a:ext cx="5979090" cy="5619265"/>
          </a:xfrm>
          <a:prstGeom prst="rect">
            <a:avLst/>
          </a:prstGeom>
          <a:solidFill>
            <a:srgbClr val="0C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38735"/>
            <a:ext cx="6062597" cy="5619265"/>
          </a:xfrm>
          <a:prstGeom prst="rect">
            <a:avLst/>
          </a:prstGeom>
          <a:solidFill>
            <a:srgbClr val="0FA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357239" y="232306"/>
            <a:ext cx="11166705" cy="10064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rgbClr val="1DA9BF"/>
                </a:solidFill>
              </a:rPr>
              <a:t>DOUBLE-SIDED JOURNAL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57239" y="1794227"/>
            <a:ext cx="5045529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“WOMEN TAKE TO THE AIRWAVES” - </a:t>
            </a:r>
            <a:r>
              <a:rPr lang="en-US" b="1" dirty="0" err="1">
                <a:solidFill>
                  <a:schemeClr val="bg1"/>
                </a:solidFill>
              </a:rPr>
              <a:t>Garofoli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Radio (spec. talk radio) problematically dominated by men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Lack of women on air is political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Stats re: numbers of women on air. Qualitative data re: democratization</a:t>
            </a:r>
          </a:p>
        </p:txBody>
      </p:sp>
      <p:sp>
        <p:nvSpPr>
          <p:cNvPr id="6" name="Rectangle 5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12910" y="1794227"/>
            <a:ext cx="5603781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i="1" dirty="0">
                <a:solidFill>
                  <a:schemeClr val="bg1"/>
                </a:solidFill>
              </a:rPr>
              <a:t>ONE SIDE RECORDS YOUR RESPONSE TO IT</a:t>
            </a:r>
          </a:p>
          <a:p>
            <a:pPr algn="r"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chemeClr val="bg1"/>
                </a:solidFill>
              </a:rPr>
              <a:t>Def. a problem, evident in mainstream and indie radio</a:t>
            </a:r>
          </a:p>
          <a:p>
            <a:pPr algn="r"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chemeClr val="bg1"/>
                </a:solidFill>
              </a:rPr>
              <a:t>Hadn’t considered right wing slant of most talk radio</a:t>
            </a:r>
          </a:p>
          <a:p>
            <a:pPr algn="r"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chemeClr val="bg1"/>
                </a:solidFill>
              </a:rPr>
              <a:t>Speculates about the democratizing potential without many examples</a:t>
            </a:r>
          </a:p>
        </p:txBody>
      </p:sp>
    </p:spTree>
    <p:extLst>
      <p:ext uri="{BB962C8B-B14F-4D97-AF65-F5344CB8AC3E}">
        <p14:creationId xmlns:p14="http://schemas.microsoft.com/office/powerpoint/2010/main" val="35536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KEEP TRACK!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5403417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Record important research as you 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Track links, citation information, important quotes, page numbers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dirty="0" err="1"/>
              <a:t>colour</a:t>
            </a:r>
            <a:r>
              <a:rPr lang="en-US" sz="2800" dirty="0"/>
              <a:t> coding to help you organize the research by theme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7" name="Picture 7" descr="Close up of person&amp;#39;s hand and arm highlighting text on paper with cell phone on top">
            <a:extLst>
              <a:ext uri="{FF2B5EF4-FFF2-40B4-BE49-F238E27FC236}">
                <a16:creationId xmlns:a16="http://schemas.microsoft.com/office/drawing/2014/main" id="{FE48E89F-6AF7-4BDC-ADE5-CFF869FC4B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473" r="21473"/>
          <a:stretch/>
        </p:blipFill>
        <p:spPr/>
      </p:pic>
    </p:spTree>
    <p:extLst>
      <p:ext uri="{BB962C8B-B14F-4D97-AF65-F5344CB8AC3E}">
        <p14:creationId xmlns:p14="http://schemas.microsoft.com/office/powerpoint/2010/main" val="354354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878" y="3429000"/>
            <a:ext cx="6179954" cy="3139321"/>
          </a:xfrm>
        </p:spPr>
        <p:txBody>
          <a:bodyPr/>
          <a:lstStyle/>
          <a:p>
            <a:r>
              <a:rPr lang="en-US" sz="4400" dirty="0">
                <a:solidFill>
                  <a:srgbClr val="1DA9BF"/>
                </a:solidFill>
              </a:rPr>
              <a:t>STEP THREE:</a:t>
            </a:r>
            <a:br>
              <a:rPr lang="en-US" sz="8800" dirty="0">
                <a:solidFill>
                  <a:srgbClr val="1DA9BF"/>
                </a:solidFill>
              </a:rPr>
            </a:br>
            <a:r>
              <a:rPr lang="en-US" sz="8800" dirty="0">
                <a:solidFill>
                  <a:srgbClr val="1DA9BF"/>
                </a:solidFill>
              </a:rPr>
              <a:t>ORGANIZE &amp; WRITE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0"/>
          <a:stretch/>
        </p:blipFill>
        <p:spPr>
          <a:xfrm>
            <a:off x="7046913" y="0"/>
            <a:ext cx="5143500" cy="6858000"/>
          </a:xfrm>
          <a:prstGeom prst="rect">
            <a:avLst/>
          </a:prstGeom>
        </p:spPr>
      </p:pic>
      <p:pic>
        <p:nvPicPr>
          <p:cNvPr id="4" name="Picture Placeholder 3" descr="Close up of person in yellow sweater using laptop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1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8239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ORGANIZE PAPERS BY COMMONALITY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5403417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Which papers have common methods?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Which papers have common results?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Which papers have common trends?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different about their methods/results/findings?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5" name="Picture Placeholder 4" descr="Person with head down wearing Adidas ball cap writing in a notebook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r="177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918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CC780C82-67E2-4549-899D-FF5B5F453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745702"/>
              </p:ext>
            </p:extLst>
          </p:nvPr>
        </p:nvGraphicFramePr>
        <p:xfrm>
          <a:off x="852408" y="476574"/>
          <a:ext cx="10099728" cy="5749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569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345917-0D24-4005-8EFA-6DCC56325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ABB78E-9B66-4250-A3A7-6C5AF1502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OUTLINE YOUR </a:t>
            </a:r>
            <a:br>
              <a:rPr lang="en-US" dirty="0">
                <a:solidFill>
                  <a:srgbClr val="1DA9BF"/>
                </a:solidFill>
              </a:rPr>
            </a:br>
            <a:r>
              <a:rPr lang="en-US" dirty="0">
                <a:solidFill>
                  <a:srgbClr val="1DA9BF"/>
                </a:solidFill>
              </a:rPr>
              <a:t>LIT REVIEW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5403417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Organize by topic, not by resource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Don’t just list articles; let the articles talk to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subject headings if it helps. For example</a:t>
            </a:r>
          </a:p>
          <a:p>
            <a:pPr marL="1143000" lvl="1" indent="-457200"/>
            <a:r>
              <a:rPr lang="en-US" sz="2000" b="1" dirty="0">
                <a:solidFill>
                  <a:srgbClr val="1DA9BF"/>
                </a:solidFill>
              </a:rPr>
              <a:t>Presence of women in radio</a:t>
            </a:r>
          </a:p>
          <a:p>
            <a:pPr marL="1143000" lvl="1" indent="-457200"/>
            <a:r>
              <a:rPr lang="en-US" sz="2000" b="1" dirty="0">
                <a:solidFill>
                  <a:srgbClr val="1DA9BF"/>
                </a:solidFill>
              </a:rPr>
              <a:t>Reported barriers</a:t>
            </a:r>
          </a:p>
          <a:p>
            <a:pPr marL="1600200" lvl="2" indent="-457200"/>
            <a:r>
              <a:rPr lang="en-US" sz="1800" b="1" dirty="0">
                <a:solidFill>
                  <a:srgbClr val="1DA9BF"/>
                </a:solidFill>
              </a:rPr>
              <a:t>Elitist environment</a:t>
            </a:r>
          </a:p>
          <a:p>
            <a:pPr marL="1600200" lvl="2" indent="-457200"/>
            <a:r>
              <a:rPr lang="en-US" sz="1800" b="1" dirty="0">
                <a:solidFill>
                  <a:srgbClr val="1DA9BF"/>
                </a:solidFill>
              </a:rPr>
              <a:t>Family commitments</a:t>
            </a:r>
          </a:p>
          <a:p>
            <a:pPr marL="1600200" lvl="2" indent="-457200"/>
            <a:r>
              <a:rPr lang="en-US" sz="1800" b="1" dirty="0">
                <a:solidFill>
                  <a:srgbClr val="1DA9BF"/>
                </a:solidFill>
              </a:rPr>
              <a:t>Safety</a:t>
            </a:r>
          </a:p>
          <a:p>
            <a:pPr marL="1600200" lvl="2" indent="-457200"/>
            <a:r>
              <a:rPr lang="en-US" sz="1800" b="1" dirty="0">
                <a:solidFill>
                  <a:srgbClr val="1DA9BF"/>
                </a:solidFill>
              </a:rPr>
              <a:t>Lack of confidence</a:t>
            </a:r>
          </a:p>
          <a:p>
            <a:pPr marL="1143000" lvl="1" indent="-457200"/>
            <a:endParaRPr lang="en-US" sz="36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8" name="Picture 2" descr="Close up of crumpled sticky notes, pens, and other office supplies on a table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2" r="2581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5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OUTLINE YOUR </a:t>
            </a:r>
            <a:br>
              <a:rPr lang="en-US" dirty="0">
                <a:solidFill>
                  <a:srgbClr val="1DA9BF"/>
                </a:solidFill>
              </a:rPr>
            </a:br>
            <a:r>
              <a:rPr lang="en-US" dirty="0">
                <a:solidFill>
                  <a:srgbClr val="1DA9BF"/>
                </a:solidFill>
              </a:rPr>
              <a:t>LIT REVIEW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9" y="1761949"/>
            <a:ext cx="4902376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 gap are you going to fill?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Why is this important?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Lit </a:t>
            </a:r>
            <a:r>
              <a:rPr lang="en-US" sz="3200" dirty="0"/>
              <a:t>review provides </a:t>
            </a:r>
            <a:r>
              <a:rPr lang="en-US" sz="3200" b="1" dirty="0"/>
              <a:t>background the reader needs to see why </a:t>
            </a:r>
            <a:r>
              <a:rPr lang="en-US" sz="3200" b="1" i="1" dirty="0"/>
              <a:t>your</a:t>
            </a:r>
            <a:r>
              <a:rPr lang="en-US" sz="3200" b="1" dirty="0"/>
              <a:t> research is worthwhile</a:t>
            </a:r>
            <a:endParaRPr lang="en-US" sz="1800" b="1" dirty="0"/>
          </a:p>
          <a:p>
            <a:pPr marL="1143000" lvl="1" indent="-457200"/>
            <a:endParaRPr lang="en-US" sz="40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2" name="Content Placeholder 4" descr="Image of brainstorm map with the word IDEA in the middl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" t="-37500" r="-1439" b="-37981"/>
          <a:stretch/>
        </p:blipFill>
        <p:spPr>
          <a:xfrm>
            <a:off x="5473875" y="0"/>
            <a:ext cx="6718125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38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631" y="2252765"/>
            <a:ext cx="5678913" cy="3970318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PRO TIP:</a:t>
            </a:r>
            <a:br>
              <a:rPr lang="en-US" sz="8000" dirty="0">
                <a:solidFill>
                  <a:srgbClr val="1DA9BF"/>
                </a:solidFill>
              </a:rPr>
            </a:br>
            <a:r>
              <a:rPr lang="en-US" sz="8000" dirty="0">
                <a:solidFill>
                  <a:srgbClr val="1DA9BF"/>
                </a:solidFill>
              </a:rPr>
              <a:t>CREATE A SKELETON OUTLINE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pic>
        <p:nvPicPr>
          <p:cNvPr id="4" name="Picture Placeholder 3" descr="Image of hand-written paper outline that reads as follows:&#10;Intro - problem (lack of women in radio) - context? (focus on CJAM) - Research Q? (factors re: involvement)&#10;LIT REVIEW&#10;Background/Importance - radio as democratizing - imp. of equitable airtime - women&amp;#39;s voices &#10;Stats! - prove problem&#10;Barriers - cited in studies&#10;- cited in pop culture&#10;GAP? -no research re: CJAM -WRC as case study&#10;CONCLUSION - Overview of evidence - Restate research Q - value of study/call to action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" b="6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8918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PROBLEM – lack of women in radio</a:t>
            </a:r>
          </a:p>
          <a:p>
            <a:pPr marL="1028700" lvl="1"/>
            <a:r>
              <a:rPr lang="en-CA" sz="2000" b="1" dirty="0">
                <a:solidFill>
                  <a:srgbClr val="014E52"/>
                </a:solidFill>
              </a:rPr>
              <a:t>Context &amp; focus (priorities of campus-community radio)</a:t>
            </a:r>
          </a:p>
          <a:p>
            <a:pPr marL="1028700" lvl="1"/>
            <a:r>
              <a:rPr lang="en-CA" sz="2000" b="1" dirty="0">
                <a:solidFill>
                  <a:srgbClr val="014E52"/>
                </a:solidFill>
              </a:rPr>
              <a:t>Specific focus – campus-community radio</a:t>
            </a:r>
          </a:p>
          <a:p>
            <a:pPr marL="800100" lvl="1" indent="0">
              <a:buNone/>
            </a:pPr>
            <a:endParaRPr lang="en-CA" sz="2000" b="1" dirty="0">
              <a:solidFill>
                <a:srgbClr val="014E52"/>
              </a:solidFill>
            </a:endParaRPr>
          </a:p>
          <a:p>
            <a:pPr marL="1028700" lvl="1"/>
            <a:endParaRPr lang="en-CA" sz="20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rgbClr val="014E52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CB41870-5026-4F63-B7F4-7082334E467C}"/>
              </a:ext>
            </a:extLst>
          </p:cNvPr>
          <p:cNvSpPr txBox="1">
            <a:spLocks/>
          </p:cNvSpPr>
          <p:nvPr/>
        </p:nvSpPr>
        <p:spPr>
          <a:xfrm>
            <a:off x="502633" y="3905248"/>
            <a:ext cx="5045529" cy="334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RESEARCH QUESTION – factors influencing women's involvement </a:t>
            </a:r>
          </a:p>
          <a:p>
            <a:pPr marL="800100" lvl="1" indent="0">
              <a:buNone/>
            </a:pPr>
            <a:endParaRPr lang="en-CA" sz="2000" b="1" dirty="0">
              <a:solidFill>
                <a:srgbClr val="014E52"/>
              </a:solidFill>
            </a:endParaRPr>
          </a:p>
          <a:p>
            <a:pPr marL="800100" lvl="1" indent="0">
              <a:buFont typeface="Arial" panose="020B0604020202020204" pitchFamily="34" charset="0"/>
              <a:buNone/>
            </a:pPr>
            <a:endParaRPr lang="en-CA" sz="2000" b="1" dirty="0">
              <a:solidFill>
                <a:srgbClr val="014E52"/>
              </a:solidFill>
            </a:endParaRPr>
          </a:p>
          <a:p>
            <a:pPr marL="1028700" lvl="1"/>
            <a:endParaRPr lang="en-CA" sz="20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rgbClr val="014E52"/>
              </a:solidFill>
            </a:endParaRPr>
          </a:p>
        </p:txBody>
      </p:sp>
      <p:pic>
        <p:nvPicPr>
          <p:cNvPr id="8" name="Picture 10" descr="Black and white photo of woman in radio studio">
            <a:extLst>
              <a:ext uri="{FF2B5EF4-FFF2-40B4-BE49-F238E27FC236}">
                <a16:creationId xmlns:a16="http://schemas.microsoft.com/office/drawing/2014/main" id="{85405B33-7F70-4C37-9B02-0682440D4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1207" b="11207"/>
          <a:stretch/>
        </p:blipFill>
        <p:spPr>
          <a:xfrm>
            <a:off x="6299200" y="0"/>
            <a:ext cx="589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BODY PARAGRAPHS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5045529" cy="334508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400" dirty="0"/>
              <a:t>Organize body paragraphs by theme (use subheadings if you need)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400" dirty="0"/>
              <a:t>Explore several articles per paragraph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400" dirty="0"/>
              <a:t>Include all major themes and controversies in the research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6" name="Picture 6" descr="Stack of many old radios">
            <a:extLst>
              <a:ext uri="{FF2B5EF4-FFF2-40B4-BE49-F238E27FC236}">
                <a16:creationId xmlns:a16="http://schemas.microsoft.com/office/drawing/2014/main" id="{9CD56EA3-C1CF-47A1-BAFA-CEAE7A1927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1406" b="21406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6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DISCUSSION and/or CONCLUSION</a:t>
            </a:r>
            <a:endParaRPr lang="en-US" dirty="0">
              <a:solidFill>
                <a:srgbClr val="1DA9B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58583" y="187818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Literature reviews often include a 'Discussion' section that</a:t>
            </a:r>
            <a:endParaRPr lang="en-US" dirty="0"/>
          </a:p>
          <a:p>
            <a:pPr marL="1028700" lvl="1"/>
            <a:r>
              <a:rPr lang="en-CA" dirty="0"/>
              <a:t>Highlights key points, gaps, and conflicts</a:t>
            </a:r>
          </a:p>
          <a:p>
            <a:pPr marL="1028700" lvl="1"/>
            <a:r>
              <a:rPr lang="en-CA" dirty="0">
                <a:solidFill>
                  <a:srgbClr val="000000"/>
                </a:solidFill>
              </a:rPr>
              <a:t>Notes implications for future research/action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Depending on the assignment, a conclusion may function in a similar way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6" name="Picture 6" descr="Radio tower with letters KRKD on it">
            <a:extLst>
              <a:ext uri="{FF2B5EF4-FFF2-40B4-BE49-F238E27FC236}">
                <a16:creationId xmlns:a16="http://schemas.microsoft.com/office/drawing/2014/main" id="{070DBE38-60FB-4F01-B31F-6767E8098A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1207" b="1120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1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340611"/>
            <a:ext cx="11745686" cy="1421928"/>
          </a:xfrm>
        </p:spPr>
        <p:txBody>
          <a:bodyPr/>
          <a:lstStyle/>
          <a:p>
            <a:r>
              <a:rPr lang="en-US" sz="4800" dirty="0">
                <a:solidFill>
                  <a:srgbClr val="1DA9BF"/>
                </a:solidFill>
              </a:rPr>
              <a:t>BEFORE YOU START WRITING CHECKLIST</a:t>
            </a:r>
            <a:endParaRPr lang="en-US" dirty="0">
              <a:solidFill>
                <a:srgbClr val="1DA9BF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40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38527874"/>
              </p:ext>
            </p:extLst>
          </p:nvPr>
        </p:nvGraphicFramePr>
        <p:xfrm>
          <a:off x="1097669" y="1826930"/>
          <a:ext cx="9599560" cy="454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459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C41184-7A35-4249-8AE3-6EB875680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469E23-7991-4532-900F-B6BFBA894A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F5F9949-415A-498B-A144-2080EDC26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CC780C82-67E2-4549-899D-FF5B5F453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84891"/>
              </p:ext>
            </p:extLst>
          </p:nvPr>
        </p:nvGraphicFramePr>
        <p:xfrm>
          <a:off x="568272" y="334506"/>
          <a:ext cx="6134745" cy="6201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61" name="Picture 961" descr="A stack of books and a pair of glasses on a table">
            <a:extLst>
              <a:ext uri="{FF2B5EF4-FFF2-40B4-BE49-F238E27FC236}">
                <a16:creationId xmlns:a16="http://schemas.microsoft.com/office/drawing/2014/main" id="{D83AA9B2-4DA5-48A0-B17C-5C964DFB03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2429" t="-38" r="282" b="-151"/>
          <a:stretch/>
        </p:blipFill>
        <p:spPr>
          <a:xfrm>
            <a:off x="7062062" y="0"/>
            <a:ext cx="5118669" cy="686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6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3">
            <a:extLst>
              <a:ext uri="{FF2B5EF4-FFF2-40B4-BE49-F238E27FC236}">
                <a16:creationId xmlns:a16="http://schemas.microsoft.com/office/drawing/2014/main" id="{A30E6058-DD75-4E7C-A2E4-1E5246F28F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9172152"/>
              </p:ext>
            </p:extLst>
          </p:nvPr>
        </p:nvGraphicFramePr>
        <p:xfrm>
          <a:off x="877019" y="565031"/>
          <a:ext cx="10437962" cy="5914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924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4A365DD-131D-4E4C-AFDE-61BE5E273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A2E0260-64AE-4B78-A82D-16A597F7A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9338268-755E-4400-B9CD-92EE1B10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42D5CA8-D75B-40FB-86FF-B8CC97A78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8A4944D-24E9-4BB8-8740-1745E70B3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BEFD932-0BDF-4A4F-BD7B-BE98D6CF8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3">
            <a:extLst>
              <a:ext uri="{FF2B5EF4-FFF2-40B4-BE49-F238E27FC236}">
                <a16:creationId xmlns:a16="http://schemas.microsoft.com/office/drawing/2014/main" id="{A30E6058-DD75-4E7C-A2E4-1E5246F28F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310525"/>
              </p:ext>
            </p:extLst>
          </p:nvPr>
        </p:nvGraphicFramePr>
        <p:xfrm>
          <a:off x="877019" y="565031"/>
          <a:ext cx="10437962" cy="587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715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4A365DD-131D-4E4C-AFDE-61BE5E273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A2E0260-64AE-4B78-A82D-16A597F7A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9338268-755E-4400-B9CD-92EE1B10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42D5CA8-D75B-40FB-86FF-B8CC97A78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8A4944D-24E9-4BB8-8740-1745E70B3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BEFD932-0BDF-4A4F-BD7B-BE98D6CF8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CC780C82-67E2-4549-899D-FF5B5F453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127891"/>
              </p:ext>
            </p:extLst>
          </p:nvPr>
        </p:nvGraphicFramePr>
        <p:xfrm>
          <a:off x="568272" y="334506"/>
          <a:ext cx="6134745" cy="6201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96" name="Picture 696" descr="Close up of a person&amp;#39;s hands writing with a pen in a notebook with a coffee on the table">
            <a:extLst>
              <a:ext uri="{FF2B5EF4-FFF2-40B4-BE49-F238E27FC236}">
                <a16:creationId xmlns:a16="http://schemas.microsoft.com/office/drawing/2014/main" id="{C6CE412C-A3E8-4F1A-96F4-870BC5F9A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39" y="-365"/>
            <a:ext cx="5235844" cy="60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345917-0D24-4005-8EFA-6DCC56325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ABB78E-9B66-4250-A3A7-6C5AF1502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LINK TO OTHER STUDIES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58583" y="187818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How does it relate to other studies in the review?</a:t>
            </a:r>
            <a:endParaRPr lang="en-US"/>
          </a:p>
          <a:p>
            <a:pPr marL="1028700" lvl="1"/>
            <a:r>
              <a:rPr lang="en-CA" dirty="0"/>
              <a:t>Does it challenge/back up their findings?</a:t>
            </a:r>
            <a:endParaRPr lang="en-CA" dirty="0">
              <a:solidFill>
                <a:srgbClr val="000000"/>
              </a:solidFill>
            </a:endParaRPr>
          </a:p>
          <a:p>
            <a:pPr marL="1028700" lvl="1"/>
            <a:r>
              <a:rPr lang="en-CA" dirty="0">
                <a:solidFill>
                  <a:srgbClr val="000000"/>
                </a:solidFill>
              </a:rPr>
              <a:t>Does it use similar/different methods/theories?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Follow this process for each article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7" name="Picture 7" descr="A person holding a computer&#10;&#10;Description generated with high confidence">
            <a:extLst>
              <a:ext uri="{FF2B5EF4-FFF2-40B4-BE49-F238E27FC236}">
                <a16:creationId xmlns:a16="http://schemas.microsoft.com/office/drawing/2014/main" id="{5350288A-C604-4296-8631-00A217AACE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8895" r="18895"/>
          <a:stretch/>
        </p:blipFill>
        <p:spPr/>
      </p:pic>
    </p:spTree>
    <p:extLst>
      <p:ext uri="{BB962C8B-B14F-4D97-AF65-F5344CB8AC3E}">
        <p14:creationId xmlns:p14="http://schemas.microsoft.com/office/powerpoint/2010/main" val="416077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7377" y="446626"/>
            <a:ext cx="10496302" cy="2779222"/>
          </a:xfrm>
        </p:spPr>
        <p:txBody>
          <a:bodyPr/>
          <a:lstStyle/>
          <a:p>
            <a:r>
              <a:rPr lang="en-US" sz="5400">
                <a:solidFill>
                  <a:srgbClr val="1DA9BF"/>
                </a:solidFill>
              </a:rPr>
              <a:t>ANNOTATED BIBLIOGRAPHIES:</a:t>
            </a:r>
            <a:br>
              <a:rPr lang="en-US" sz="5400" dirty="0">
                <a:solidFill>
                  <a:srgbClr val="1DA9BF"/>
                </a:solidFill>
              </a:rPr>
            </a:br>
            <a:r>
              <a:rPr lang="en-US" sz="4400">
                <a:solidFill>
                  <a:srgbClr val="1DA9BF"/>
                </a:solidFill>
              </a:rPr>
              <a:t>GET STARTED!</a:t>
            </a:r>
            <a:br>
              <a:rPr lang="en-US" sz="9600" dirty="0"/>
            </a:br>
            <a:endParaRPr lang="en-US" sz="9600">
              <a:solidFill>
                <a:srgbClr val="1DA9BF"/>
              </a:solidFill>
            </a:endParaRP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6B7A051-B318-4A0F-91B1-3B1350561A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521379"/>
              </p:ext>
            </p:extLst>
          </p:nvPr>
        </p:nvGraphicFramePr>
        <p:xfrm>
          <a:off x="1665940" y="2253135"/>
          <a:ext cx="9186272" cy="3805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088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C41184-7A35-4249-8AE3-6EB875680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469E23-7991-4532-900F-B6BFBA894A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5F9949-415A-498B-A144-2080EDC26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9230" y="657765"/>
            <a:ext cx="5170715" cy="1588127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BEGIN EACH SECTION WITH BIBLIOGRAPHIC INFORMATION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64683E-7C6B-4E1C-94F2-D14352FE58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6923" y="2487368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CA" sz="2800" b="0" dirty="0">
                <a:solidFill>
                  <a:schemeClr val="tx1"/>
                </a:solidFill>
                <a:ea typeface="+mn-lt"/>
                <a:cs typeface="+mn-lt"/>
              </a:rPr>
              <a:t>Waite, L. J., </a:t>
            </a:r>
            <a:r>
              <a:rPr lang="en-CA" sz="2800" b="0" dirty="0" err="1">
                <a:solidFill>
                  <a:schemeClr val="tx1"/>
                </a:solidFill>
                <a:ea typeface="+mn-lt"/>
                <a:cs typeface="+mn-lt"/>
              </a:rPr>
              <a:t>Goldschneider</a:t>
            </a:r>
            <a:r>
              <a:rPr lang="en-CA" sz="2800" b="0" dirty="0">
                <a:solidFill>
                  <a:schemeClr val="tx1"/>
                </a:solidFill>
                <a:ea typeface="+mn-lt"/>
                <a:cs typeface="+mn-lt"/>
              </a:rPr>
              <a:t>, F. K., &amp; </a:t>
            </a:r>
            <a:r>
              <a:rPr lang="en-CA" sz="2800" b="0" dirty="0" err="1">
                <a:solidFill>
                  <a:schemeClr val="tx1"/>
                </a:solidFill>
                <a:ea typeface="+mn-lt"/>
                <a:cs typeface="+mn-lt"/>
              </a:rPr>
              <a:t>Witsberger</a:t>
            </a:r>
            <a:r>
              <a:rPr lang="en-CA" sz="2800" b="0" dirty="0">
                <a:solidFill>
                  <a:schemeClr val="tx1"/>
                </a:solidFill>
                <a:ea typeface="+mn-lt"/>
                <a:cs typeface="+mn-lt"/>
              </a:rPr>
              <a:t>, C. (1986). Nonfamily living and the erosion of traditional family orientations among young adults. </a:t>
            </a:r>
            <a:r>
              <a:rPr lang="en-CA" sz="2800" b="0" i="1" dirty="0">
                <a:solidFill>
                  <a:schemeClr val="tx1"/>
                </a:solidFill>
                <a:ea typeface="+mn-lt"/>
                <a:cs typeface="+mn-lt"/>
              </a:rPr>
              <a:t>American Sociological Review,</a:t>
            </a:r>
            <a:r>
              <a:rPr lang="en-CA" sz="2800" b="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CA" sz="2800" b="0" i="1" dirty="0">
                <a:solidFill>
                  <a:schemeClr val="tx1"/>
                </a:solidFill>
                <a:ea typeface="+mn-lt"/>
                <a:cs typeface="+mn-lt"/>
              </a:rPr>
              <a:t>51</a:t>
            </a:r>
            <a:r>
              <a:rPr lang="en-CA" sz="2800" b="0" dirty="0">
                <a:solidFill>
                  <a:schemeClr val="tx1"/>
                </a:solidFill>
                <a:ea typeface="+mn-lt"/>
                <a:cs typeface="+mn-lt"/>
              </a:rPr>
              <a:t>, 541-554. http://doi.org/00.000.000</a:t>
            </a:r>
            <a:endParaRPr lang="en-US" sz="2800" b="0" dirty="0">
              <a:solidFill>
                <a:schemeClr val="tx1"/>
              </a:solidFill>
              <a:ea typeface="+mn-lt"/>
              <a:cs typeface="+mn-lt"/>
            </a:endParaRPr>
          </a:p>
          <a:p>
            <a:endParaRPr lang="en-US" dirty="0"/>
          </a:p>
        </p:txBody>
      </p:sp>
      <p:pic>
        <p:nvPicPr>
          <p:cNvPr id="11" name="Picture 11" descr="A picture containing sitting, book, bench, table&#10;&#10;Description generated with very high confidence">
            <a:extLst>
              <a:ext uri="{FF2B5EF4-FFF2-40B4-BE49-F238E27FC236}">
                <a16:creationId xmlns:a16="http://schemas.microsoft.com/office/drawing/2014/main" id="{850A503B-4554-44F2-B51D-BCDE4B25B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344" r="21344"/>
          <a:stretch/>
        </p:blipFill>
        <p:spPr/>
      </p:pic>
    </p:spTree>
    <p:extLst>
      <p:ext uri="{BB962C8B-B14F-4D97-AF65-F5344CB8AC3E}">
        <p14:creationId xmlns:p14="http://schemas.microsoft.com/office/powerpoint/2010/main" val="1924095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0891" y="528613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ANNOTATE!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64683E-7C6B-4E1C-94F2-D14352FE58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1350825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har char="•"/>
            </a:pPr>
            <a:r>
              <a:rPr lang="en-CA" sz="2400" b="0" dirty="0">
                <a:solidFill>
                  <a:schemeClr val="tx1"/>
                </a:solidFill>
                <a:ea typeface="+mn-lt"/>
                <a:cs typeface="+mn-lt"/>
              </a:rPr>
              <a:t>Summary of work (purpose, methods, theory, conclusions)*</a:t>
            </a:r>
            <a:endParaRPr lang="en-US" sz="2400" b="0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har char="•"/>
            </a:pPr>
            <a:r>
              <a:rPr lang="en-CA" sz="2400" b="0" dirty="0">
                <a:solidFill>
                  <a:schemeClr val="tx1"/>
                </a:solidFill>
              </a:rPr>
              <a:t>Note author biases, authority on subject, intended audience, any novel information, links to other studies in bibliography*</a:t>
            </a:r>
          </a:p>
          <a:p>
            <a:pPr marL="457200" indent="-4572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har char="•"/>
            </a:pPr>
            <a:r>
              <a:rPr lang="en-CA" sz="2400" b="0" dirty="0">
                <a:solidFill>
                  <a:schemeClr val="tx1"/>
                </a:solidFill>
              </a:rPr>
              <a:t>Note how it will inform your research</a:t>
            </a:r>
          </a:p>
          <a:p>
            <a:pPr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CA" sz="2000" b="0" dirty="0">
                <a:solidFill>
                  <a:schemeClr val="tx1"/>
                </a:solidFill>
              </a:rPr>
              <a:t>*you do not need to address all of these depending on the work/discipline/what is relevant</a:t>
            </a:r>
          </a:p>
          <a:p>
            <a:endParaRPr lang="en-US" sz="1100" dirty="0"/>
          </a:p>
        </p:txBody>
      </p:sp>
      <p:pic>
        <p:nvPicPr>
          <p:cNvPr id="6" name="Picture 6" descr="A picture containing indoor, person, sitting, man&#10;&#10;Description generated with very high confidence">
            <a:extLst>
              <a:ext uri="{FF2B5EF4-FFF2-40B4-BE49-F238E27FC236}">
                <a16:creationId xmlns:a16="http://schemas.microsoft.com/office/drawing/2014/main" id="{537D9CE8-CE58-4278-8D70-5F2BB3D734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1155" b="11155"/>
          <a:stretch/>
        </p:blipFill>
        <p:spPr/>
      </p:pic>
    </p:spTree>
    <p:extLst>
      <p:ext uri="{BB962C8B-B14F-4D97-AF65-F5344CB8AC3E}">
        <p14:creationId xmlns:p14="http://schemas.microsoft.com/office/powerpoint/2010/main" val="4126225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CC780C82-67E2-4549-899D-FF5B5F453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341903"/>
              </p:ext>
            </p:extLst>
          </p:nvPr>
        </p:nvGraphicFramePr>
        <p:xfrm>
          <a:off x="426204" y="-440409"/>
          <a:ext cx="11507490" cy="762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75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345917-0D24-4005-8EFA-6DCC56325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ABB78E-9B66-4250-A3A7-6C5AF1502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92759A-D72E-4A89-B529-C89A5D0F2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EAE42D-0F39-49C9-B159-7E34472A2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AA8D95-9D3F-46EB-A7CD-6A5ACAC6C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B5DA65-1194-4D71-B3B5-3362F9FF8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265489-8700-49B8-B564-E6E69EA44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128715-AB7E-44AC-98DF-65936BAFD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760928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800" b="1" dirty="0">
                <a:solidFill>
                  <a:schemeClr val="bg1"/>
                </a:solidFill>
              </a:rPr>
              <a:t>QUESTIONS?</a:t>
            </a:r>
            <a:endParaRPr lang="en-US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Remember, this slideshow and many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others are available to download via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the Writing Support Brightspace page.</a:t>
            </a:r>
          </a:p>
          <a:p>
            <a:pPr marL="0" indent="0" algn="ctr">
              <a:buNone/>
            </a:pPr>
            <a:endParaRPr lang="en-US" sz="1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b="1" i="0" dirty="0">
                <a:solidFill>
                  <a:schemeClr val="bg2"/>
                </a:solidFill>
                <a:effectLst/>
                <a:latin typeface="din-2014"/>
              </a:rPr>
              <a:t>Students can self-enroll as 'learners' either by selecting 'Discover' from the Brightspace landing page and clicking 'Enroll' on the Writing Support organization.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0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CC780C82-67E2-4549-899D-FF5B5F453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368828"/>
              </p:ext>
            </p:extLst>
          </p:nvPr>
        </p:nvGraphicFramePr>
        <p:xfrm>
          <a:off x="568272" y="334506"/>
          <a:ext cx="6134745" cy="6201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96" name="Picture 696" descr="Close up of a person&amp;#39;s hands writing with a pen in a notebook with a coffee on the table">
            <a:extLst>
              <a:ext uri="{FF2B5EF4-FFF2-40B4-BE49-F238E27FC236}">
                <a16:creationId xmlns:a16="http://schemas.microsoft.com/office/drawing/2014/main" id="{C6CE412C-A3E8-4F1A-96F4-870BC5F9A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39" y="-365"/>
            <a:ext cx="5235844" cy="60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345917-0D24-4005-8EFA-6DCC56325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ABB78E-9B66-4250-A3A7-6C5AF1502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CC780C82-67E2-4549-899D-FF5B5F453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192497"/>
              </p:ext>
            </p:extLst>
          </p:nvPr>
        </p:nvGraphicFramePr>
        <p:xfrm>
          <a:off x="5889357" y="24540"/>
          <a:ext cx="6134745" cy="6925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8" descr="A laptop and notebook and pen on a table">
            <a:extLst>
              <a:ext uri="{FF2B5EF4-FFF2-40B4-BE49-F238E27FC236}">
                <a16:creationId xmlns:a16="http://schemas.microsoft.com/office/drawing/2014/main" id="{DE1AD4F8-13C4-4A08-A88C-861678CEFD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195" b="224"/>
          <a:stretch/>
        </p:blipFill>
        <p:spPr>
          <a:xfrm>
            <a:off x="74908" y="475929"/>
            <a:ext cx="5690142" cy="62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345917-0D24-4005-8EFA-6DCC56325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ABB78E-9B66-4250-A3A7-6C5AF1502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BC535DF-E540-4A10-9F62-62848D48C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8842273"/>
              </p:ext>
            </p:extLst>
          </p:nvPr>
        </p:nvGraphicFramePr>
        <p:xfrm>
          <a:off x="1678855" y="1271574"/>
          <a:ext cx="8747153" cy="2798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" name="Title 2">
            <a:extLst>
              <a:ext uri="{FF2B5EF4-FFF2-40B4-BE49-F238E27FC236}">
                <a16:creationId xmlns:a16="http://schemas.microsoft.com/office/drawing/2014/main" id="{316E9E1B-768E-4D0A-8740-211250B34283}"/>
              </a:ext>
            </a:extLst>
          </p:cNvPr>
          <p:cNvSpPr txBox="1">
            <a:spLocks/>
          </p:cNvSpPr>
          <p:nvPr/>
        </p:nvSpPr>
        <p:spPr>
          <a:xfrm>
            <a:off x="422819" y="245390"/>
            <a:ext cx="10552174" cy="74422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1DA9BF"/>
                </a:solidFill>
              </a:rPr>
              <a:t>WHICH ONE AM I SUPPOSED TO WRITE???</a:t>
            </a:r>
            <a:endParaRPr lang="en-US"/>
          </a:p>
        </p:txBody>
      </p:sp>
      <p:sp>
        <p:nvSpPr>
          <p:cNvPr id="92" name="Title 2">
            <a:extLst>
              <a:ext uri="{FF2B5EF4-FFF2-40B4-BE49-F238E27FC236}">
                <a16:creationId xmlns:a16="http://schemas.microsoft.com/office/drawing/2014/main" id="{6923DD3B-3D6B-48E6-B426-60CB2F7A6D87}"/>
              </a:ext>
            </a:extLst>
          </p:cNvPr>
          <p:cNvSpPr txBox="1">
            <a:spLocks/>
          </p:cNvSpPr>
          <p:nvPr/>
        </p:nvSpPr>
        <p:spPr>
          <a:xfrm>
            <a:off x="474480" y="4533254"/>
            <a:ext cx="10552174" cy="74422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1DA9BF"/>
                </a:solidFill>
              </a:rPr>
              <a:t>These terms are sometimes used interchangeably. Confusing, right?</a:t>
            </a:r>
            <a:endParaRPr lang="en-US" sz="2800"/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1DA9B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1DA9BF"/>
                </a:solidFill>
              </a:rPr>
              <a:t>Check your assignment instructions, and if you're still not sure, clarify with your instructor.</a:t>
            </a:r>
          </a:p>
        </p:txBody>
      </p:sp>
    </p:spTree>
    <p:extLst>
      <p:ext uri="{BB962C8B-B14F-4D97-AF65-F5344CB8AC3E}">
        <p14:creationId xmlns:p14="http://schemas.microsoft.com/office/powerpoint/2010/main" val="82634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C41184-7A35-4249-8AE3-6EB875680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C13AEF9-F716-49C4-B8AD-B8B6C7D5B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BFA3D8-8E02-4348-A0B6-640B93A6E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9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54053341"/>
              </p:ext>
            </p:extLst>
          </p:nvPr>
        </p:nvGraphicFramePr>
        <p:xfrm>
          <a:off x="1376017" y="257313"/>
          <a:ext cx="9268791" cy="617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22025683"/>
              </p:ext>
            </p:extLst>
          </p:nvPr>
        </p:nvGraphicFramePr>
        <p:xfrm>
          <a:off x="304800" y="744953"/>
          <a:ext cx="12208701" cy="711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ext Placeholder 3"/>
          <p:cNvSpPr txBox="1">
            <a:spLocks/>
          </p:cNvSpPr>
          <p:nvPr/>
        </p:nvSpPr>
        <p:spPr>
          <a:xfrm>
            <a:off x="1916662" y="156053"/>
            <a:ext cx="8187499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b="1" dirty="0">
                <a:solidFill>
                  <a:srgbClr val="1DA9BF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9600" b="1" dirty="0">
                <a:solidFill>
                  <a:srgbClr val="1DA9BF"/>
                </a:solidFill>
              </a:rPr>
              <a:t>STEP-BY-STEP</a:t>
            </a:r>
            <a:endParaRPr lang="en-US" sz="41300" b="1" dirty="0">
              <a:solidFill>
                <a:srgbClr val="1DA9BF"/>
              </a:solidFill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2A89BFC4-E74A-4DAB-AC21-CE18D15ACDCD}"/>
              </a:ext>
            </a:extLst>
          </p:cNvPr>
          <p:cNvSpPr txBox="1">
            <a:spLocks/>
          </p:cNvSpPr>
          <p:nvPr/>
        </p:nvSpPr>
        <p:spPr>
          <a:xfrm>
            <a:off x="2179294" y="1097797"/>
            <a:ext cx="8808615" cy="175161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1DA9BF"/>
                </a:solidFill>
              </a:rPr>
              <a:t>LITERATURE REVIEW: SURVEY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3866CF-E1CA-4D2F-9924-A459BBF10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036D2C-A8A3-4CE0-AC20-A4C02BF2B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5FC625-B2B8-415B-BBFC-0CC381F45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158" y="3474203"/>
            <a:ext cx="5127768" cy="2862322"/>
          </a:xfrm>
        </p:spPr>
        <p:txBody>
          <a:bodyPr/>
          <a:lstStyle/>
          <a:p>
            <a:r>
              <a:rPr lang="en-US" sz="4000" dirty="0">
                <a:solidFill>
                  <a:srgbClr val="1DA9BF"/>
                </a:solidFill>
              </a:rPr>
              <a:t>STEP ONE:</a:t>
            </a:r>
            <a:br>
              <a:rPr lang="en-US" sz="8000" dirty="0">
                <a:solidFill>
                  <a:srgbClr val="1DA9BF"/>
                </a:solidFill>
              </a:rPr>
            </a:br>
            <a:r>
              <a:rPr lang="en-US" sz="8000" dirty="0">
                <a:solidFill>
                  <a:srgbClr val="1DA9BF"/>
                </a:solidFill>
              </a:rPr>
              <a:t>IDENTIFY</a:t>
            </a:r>
            <a:br>
              <a:rPr lang="en-US" sz="8000" dirty="0">
                <a:solidFill>
                  <a:srgbClr val="1DA9BF"/>
                </a:solidFill>
              </a:rPr>
            </a:br>
            <a:r>
              <a:rPr lang="en-US" sz="8000" dirty="0">
                <a:solidFill>
                  <a:srgbClr val="1DA9BF"/>
                </a:solidFill>
              </a:rPr>
              <a:t>&amp; FOCUS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/>
          <a:stretch/>
        </p:blipFill>
        <p:spPr>
          <a:xfrm>
            <a:off x="7467601" y="0"/>
            <a:ext cx="4722813" cy="6858000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2" descr="woman biting pencil while sitting on chair in front of computer 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" t="183" r="39009" b="-183"/>
          <a:stretch/>
        </p:blipFill>
        <p:spPr bwMode="auto">
          <a:xfrm>
            <a:off x="6299200" y="28575"/>
            <a:ext cx="589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 dirty="0">
                <a:solidFill>
                  <a:srgbClr val="1DA9BF"/>
                </a:solidFill>
              </a:rPr>
              <a:t>FOCUS IN ON A TOPIC</a:t>
            </a:r>
            <a:br>
              <a:rPr lang="en-US" dirty="0">
                <a:solidFill>
                  <a:srgbClr val="1DA9BF"/>
                </a:solidFill>
              </a:rPr>
            </a:br>
            <a:r>
              <a:rPr lang="en-US" dirty="0">
                <a:solidFill>
                  <a:srgbClr val="1DA9BF"/>
                </a:solidFill>
              </a:rPr>
              <a:t>&amp; RESEARCH QUESTION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5403417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For example, a broad topic might be </a:t>
            </a:r>
            <a:r>
              <a:rPr lang="en-US" sz="2800" dirty="0">
                <a:solidFill>
                  <a:srgbClr val="1DA9BF"/>
                </a:solidFill>
              </a:rPr>
              <a:t>‘Women’s involvement in radio’</a:t>
            </a:r>
          </a:p>
          <a:p>
            <a:endParaRPr lang="en-US" sz="2800" dirty="0"/>
          </a:p>
          <a:p>
            <a:r>
              <a:rPr lang="en-US" sz="2800" dirty="0"/>
              <a:t>A specific research question might be </a:t>
            </a:r>
            <a:br>
              <a:rPr lang="en-US" sz="2800" dirty="0"/>
            </a:br>
            <a:r>
              <a:rPr lang="en-US" sz="2800" dirty="0">
                <a:solidFill>
                  <a:srgbClr val="1DA9BF"/>
                </a:solidFill>
              </a:rPr>
              <a:t>‘What factors influence women’s involvement in campus-community radio?’</a:t>
            </a:r>
            <a:endParaRPr lang="en-US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5" name="Picture Placeholder 4" descr="Close up of radio mic, mixer board and computer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1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962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220D665E05544788A1DE57D652212C" ma:contentTypeVersion="12" ma:contentTypeDescription="Create a new document." ma:contentTypeScope="" ma:versionID="ea753c4c59cadde8f338e82e40d1e370">
  <xsd:schema xmlns:xsd="http://www.w3.org/2001/XMLSchema" xmlns:xs="http://www.w3.org/2001/XMLSchema" xmlns:p="http://schemas.microsoft.com/office/2006/metadata/properties" xmlns:ns2="0e028b44-5165-4274-949e-7db2ad5b64d3" xmlns:ns3="0b0a42bf-818f-4adb-9388-4096a2f2355c" targetNamespace="http://schemas.microsoft.com/office/2006/metadata/properties" ma:root="true" ma:fieldsID="41f095d2088c89b5f7e579a64f808157" ns2:_="" ns3:_="">
    <xsd:import namespace="0e028b44-5165-4274-949e-7db2ad5b64d3"/>
    <xsd:import namespace="0b0a42bf-818f-4adb-9388-4096a2f235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28b44-5165-4274-949e-7db2ad5b64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a42bf-818f-4adb-9388-4096a2f235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e028b44-5165-4274-949e-7db2ad5b64d3">
      <UserInfo>
        <DisplayName>Sharmini Rampersaud</DisplayName>
        <AccountId>51</AccountId>
        <AccountType/>
      </UserInfo>
      <UserInfo>
        <DisplayName>Jason Horn</DisplayName>
        <AccountId>19</AccountId>
        <AccountType/>
      </UserInfo>
      <UserInfo>
        <DisplayName>Pauline Phipps</DisplayName>
        <AccountId>54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C7AAE52-176B-44E5-B197-26CC6F2304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28b44-5165-4274-949e-7db2ad5b64d3"/>
    <ds:schemaRef ds:uri="0b0a42bf-818f-4adb-9388-4096a2f235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439D9-8631-4FC1-BCE0-1BDB23425EE1}">
  <ds:schemaRefs>
    <ds:schemaRef ds:uri="0b0a42bf-818f-4adb-9388-4096a2f2355c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0e028b44-5165-4274-949e-7db2ad5b64d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1356</Words>
  <Application>Microsoft Office PowerPoint</Application>
  <PresentationFormat>Widescreen</PresentationFormat>
  <Paragraphs>236</Paragraphs>
  <Slides>35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Gothic</vt:lpstr>
      <vt:lpstr>din-2014</vt:lpstr>
      <vt:lpstr>Wingdings</vt:lpstr>
      <vt:lpstr>Office Theme</vt:lpstr>
      <vt:lpstr>LITERATURE REVIEW vs. ANNOTATED BIBLIOGRAPHY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ONE: IDENTIFY &amp; FOCUS</vt:lpstr>
      <vt:lpstr>FOCUS IN ON A TOPIC &amp; RESEARCH QUESTION</vt:lpstr>
      <vt:lpstr>PRO TIP: LET YOUR RESEARCH GUIDE YOU!</vt:lpstr>
      <vt:lpstr>STEP TWO: RESEARCH &amp; ANALYZE</vt:lpstr>
      <vt:lpstr>WHERE TO START?</vt:lpstr>
      <vt:lpstr>READ &amp; ANALYZE</vt:lpstr>
      <vt:lpstr>PRO TIP: TRY A DOUBLE-SIDED JOURNAL</vt:lpstr>
      <vt:lpstr>PowerPoint Presentation</vt:lpstr>
      <vt:lpstr>PowerPoint Presentation</vt:lpstr>
      <vt:lpstr>KEEP TRACK!</vt:lpstr>
      <vt:lpstr>STEP THREE: ORGANIZE &amp; WRITE</vt:lpstr>
      <vt:lpstr>ORGANIZE PAPERS BY COMMONALITY</vt:lpstr>
      <vt:lpstr>OUTLINE YOUR  LIT REVIEW</vt:lpstr>
      <vt:lpstr>OUTLINE YOUR  LIT REVIEW</vt:lpstr>
      <vt:lpstr>PRO TIP: CREATE A SKELETON OUTLINE</vt:lpstr>
      <vt:lpstr>INTRODUCTION</vt:lpstr>
      <vt:lpstr>BODY PARAGRAPHS</vt:lpstr>
      <vt:lpstr>DISCUSSION and/or CONCLUSION</vt:lpstr>
      <vt:lpstr>BEFORE YOU START WRITING CHECKLIST</vt:lpstr>
      <vt:lpstr>PowerPoint Presentation</vt:lpstr>
      <vt:lpstr>PowerPoint Presentation</vt:lpstr>
      <vt:lpstr>PowerPoint Presentation</vt:lpstr>
      <vt:lpstr>LINK TO OTHER STUDIES</vt:lpstr>
      <vt:lpstr>ANNOTATED BIBLIOGRAPHIES: GET STARTED! </vt:lpstr>
      <vt:lpstr>BEGIN EACH SECTION WITH BIBLIOGRAPHIC INFORMATION</vt:lpstr>
      <vt:lpstr>ANNOTATE!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SENTENCE STRUCTURE</dc:title>
  <dc:creator/>
  <cp:lastModifiedBy/>
  <cp:revision>813</cp:revision>
  <dcterms:created xsi:type="dcterms:W3CDTF">2019-04-24T14:18:13Z</dcterms:created>
  <dcterms:modified xsi:type="dcterms:W3CDTF">2023-01-10T18:32:04Z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0x01010042220D665E05544788A1DE57D652212C</vt:lpwstr>
  </property>
</Properties>
</file>